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28" r:id="rId2"/>
  </p:sldMasterIdLst>
  <p:notesMasterIdLst>
    <p:notesMasterId r:id="rId14"/>
  </p:notesMasterIdLst>
  <p:sldIdLst>
    <p:sldId id="256" r:id="rId3"/>
    <p:sldId id="2324" r:id="rId4"/>
    <p:sldId id="260" r:id="rId5"/>
    <p:sldId id="267" r:id="rId6"/>
    <p:sldId id="284" r:id="rId7"/>
    <p:sldId id="287" r:id="rId8"/>
    <p:sldId id="270" r:id="rId9"/>
    <p:sldId id="286" r:id="rId10"/>
    <p:sldId id="282" r:id="rId11"/>
    <p:sldId id="273"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EE1C17-AAB0-9F9F-B0FA-4F9837CDC38D}" name="Jaimie Roote" initials="JR" userId="S::Jaimie.Roote@interpipeline.com::b79f5070-b882-42c9-b3fe-3cca21328540" providerId="AD"/>
  <p188:author id="{EAA7664B-8978-100F-0039-6AB3B8C332B9}" name="Lorraine Royer" initials="LR" userId="S::lorraine.royer@interpipeline.com::38c63f66-693f-4841-9087-e45b7b417466" providerId="AD"/>
  <p188:author id="{821C26BD-B3B3-6F59-A9BC-F4A6158EEB86}" name="Lorraine Royer" initials="LR" userId="S::Lorraine.Royer@interpipeline.com::38c63f66-693f-4841-9087-e45b7b417466" providerId="AD"/>
  <p188:author id="{35EA75D5-9724-5569-4DA9-2AEBE29AD499}" name="Mirtyll Alboiu (Consultant)" initials="M(" userId="S::mirtyll.alboiu@interpipeline.com::7cf6482c-1009-40d0-82f8-c68e6bb57b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22B"/>
    <a:srgbClr val="0F322A"/>
    <a:srgbClr val="656E6E"/>
    <a:srgbClr val="2C308E"/>
    <a:srgbClr val="C2D6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0F6D91-2E62-4618-9E22-634EFC1F530F}" v="337" dt="2022-10-17T17:31:11.5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6" y="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A9308D-FFD8-9B41-9E24-37DED43BBD1E}" type="datetimeFigureOut">
              <a:rPr lang="en-US" smtClean="0"/>
              <a:t>10/19/2022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057EE8-99CD-B644-931F-40A69FEC50DF}" type="slidenum">
              <a:rPr lang="en-US" smtClean="0"/>
              <a:t>‹#›</a:t>
            </a:fld>
            <a:endParaRPr lang="en-US"/>
          </a:p>
        </p:txBody>
      </p:sp>
    </p:spTree>
    <p:extLst>
      <p:ext uri="{BB962C8B-B14F-4D97-AF65-F5344CB8AC3E}">
        <p14:creationId xmlns:p14="http://schemas.microsoft.com/office/powerpoint/2010/main" val="1216676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057EE8-99CD-B644-931F-40A69FEC50DF}" type="slidenum">
              <a:rPr lang="en-US" smtClean="0"/>
              <a:t>1</a:t>
            </a:fld>
            <a:endParaRPr lang="en-US"/>
          </a:p>
        </p:txBody>
      </p:sp>
    </p:spTree>
    <p:extLst>
      <p:ext uri="{BB962C8B-B14F-4D97-AF65-F5344CB8AC3E}">
        <p14:creationId xmlns:p14="http://schemas.microsoft.com/office/powerpoint/2010/main" val="3991978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057EE8-99CD-B644-931F-40A69FEC50DF}" type="slidenum">
              <a:rPr lang="en-US" smtClean="0"/>
              <a:t>3</a:t>
            </a:fld>
            <a:endParaRPr lang="en-US"/>
          </a:p>
        </p:txBody>
      </p:sp>
    </p:spTree>
    <p:extLst>
      <p:ext uri="{BB962C8B-B14F-4D97-AF65-F5344CB8AC3E}">
        <p14:creationId xmlns:p14="http://schemas.microsoft.com/office/powerpoint/2010/main" val="3054865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057EE8-99CD-B644-931F-40A69FEC50DF}" type="slidenum">
              <a:rPr lang="en-US" smtClean="0"/>
              <a:t>4</a:t>
            </a:fld>
            <a:endParaRPr lang="en-US"/>
          </a:p>
        </p:txBody>
      </p:sp>
    </p:spTree>
    <p:extLst>
      <p:ext uri="{BB962C8B-B14F-4D97-AF65-F5344CB8AC3E}">
        <p14:creationId xmlns:p14="http://schemas.microsoft.com/office/powerpoint/2010/main" val="1924674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057EE8-99CD-B644-931F-40A69FEC50DF}" type="slidenum">
              <a:rPr lang="en-US" smtClean="0"/>
              <a:t>5</a:t>
            </a:fld>
            <a:endParaRPr lang="en-US"/>
          </a:p>
        </p:txBody>
      </p:sp>
    </p:spTree>
    <p:extLst>
      <p:ext uri="{BB962C8B-B14F-4D97-AF65-F5344CB8AC3E}">
        <p14:creationId xmlns:p14="http://schemas.microsoft.com/office/powerpoint/2010/main" val="693466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057EE8-99CD-B644-931F-40A69FEC50DF}" type="slidenum">
              <a:rPr lang="en-US" smtClean="0"/>
              <a:t>7</a:t>
            </a:fld>
            <a:endParaRPr lang="en-US"/>
          </a:p>
        </p:txBody>
      </p:sp>
    </p:spTree>
    <p:extLst>
      <p:ext uri="{BB962C8B-B14F-4D97-AF65-F5344CB8AC3E}">
        <p14:creationId xmlns:p14="http://schemas.microsoft.com/office/powerpoint/2010/main" val="3322977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057EE8-99CD-B644-931F-40A69FEC50DF}" type="slidenum">
              <a:rPr lang="en-US" smtClean="0"/>
              <a:t>9</a:t>
            </a:fld>
            <a:endParaRPr lang="en-US"/>
          </a:p>
        </p:txBody>
      </p:sp>
    </p:spTree>
    <p:extLst>
      <p:ext uri="{BB962C8B-B14F-4D97-AF65-F5344CB8AC3E}">
        <p14:creationId xmlns:p14="http://schemas.microsoft.com/office/powerpoint/2010/main" val="3489762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057EE8-99CD-B644-931F-40A69FEC50DF}" type="slidenum">
              <a:rPr lang="en-US" smtClean="0"/>
              <a:t>10</a:t>
            </a:fld>
            <a:endParaRPr lang="en-US"/>
          </a:p>
        </p:txBody>
      </p:sp>
    </p:spTree>
    <p:extLst>
      <p:ext uri="{BB962C8B-B14F-4D97-AF65-F5344CB8AC3E}">
        <p14:creationId xmlns:p14="http://schemas.microsoft.com/office/powerpoint/2010/main" val="2503137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057EE8-99CD-B644-931F-40A69FEC50DF}" type="slidenum">
              <a:rPr lang="en-US" smtClean="0"/>
              <a:t>11</a:t>
            </a:fld>
            <a:endParaRPr lang="en-US"/>
          </a:p>
        </p:txBody>
      </p:sp>
    </p:spTree>
    <p:extLst>
      <p:ext uri="{BB962C8B-B14F-4D97-AF65-F5344CB8AC3E}">
        <p14:creationId xmlns:p14="http://schemas.microsoft.com/office/powerpoint/2010/main" val="1510716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23.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2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26.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27.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28.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29.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0.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1.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2.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23.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3.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4.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5.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6.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7.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8.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9.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0.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1.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2.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4.jpe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jpeg"/><Relationship Id="rId1" Type="http://schemas.openxmlformats.org/officeDocument/2006/relationships/slideMaster" Target="../slideMasters/slideMaster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7268193" y="3944826"/>
            <a:ext cx="4923807" cy="1862941"/>
          </a:xfrm>
        </p:spPr>
        <p:txBody>
          <a:bodyPr anchor="b"/>
          <a:lstStyle>
            <a:lvl1pPr algn="l">
              <a:defRPr sz="4400" b="1" i="0">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MASTER</a:t>
            </a:r>
            <a:br>
              <a:rPr lang="en-US"/>
            </a:br>
            <a:r>
              <a:rPr lang="en-US"/>
              <a:t>TITLE STYLE</a:t>
            </a:r>
          </a:p>
        </p:txBody>
      </p:sp>
      <p:sp>
        <p:nvSpPr>
          <p:cNvPr id="3" name="Subtitle 2">
            <a:extLst>
              <a:ext uri="{FF2B5EF4-FFF2-40B4-BE49-F238E27FC236}">
                <a16:creationId xmlns:a16="http://schemas.microsoft.com/office/drawing/2014/main" id="{1E2D683F-5C69-214A-BE7D-E6D135878368}"/>
              </a:ext>
            </a:extLst>
          </p:cNvPr>
          <p:cNvSpPr>
            <a:spLocks noGrp="1"/>
          </p:cNvSpPr>
          <p:nvPr>
            <p:ph type="subTitle" idx="1"/>
          </p:nvPr>
        </p:nvSpPr>
        <p:spPr>
          <a:xfrm>
            <a:off x="7268193" y="5945986"/>
            <a:ext cx="4923807" cy="579435"/>
          </a:xfr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D7F551F-FCDE-B64E-9127-F15C135C6CDE}"/>
              </a:ext>
            </a:extLst>
          </p:cNvPr>
          <p:cNvSpPr>
            <a:spLocks noGrp="1"/>
          </p:cNvSpPr>
          <p:nvPr>
            <p:ph type="sldNum" sz="quarter" idx="12"/>
          </p:nvPr>
        </p:nvSpPr>
        <p:spPr>
          <a:xfrm>
            <a:off x="11638405" y="7235126"/>
            <a:ext cx="401195" cy="365125"/>
          </a:xfrm>
        </p:spPr>
        <p:txBody>
          <a:bodyPr/>
          <a:lstStyle>
            <a:lvl1pPr>
              <a:defRPr sz="1000" b="0" i="0">
                <a:solidFill>
                  <a:schemeClr val="bg1"/>
                </a:solidFill>
                <a:latin typeface="Arial" panose="020B0604020202020204" pitchFamily="34" charset="0"/>
                <a:cs typeface="Arial" panose="020B0604020202020204" pitchFamily="34" charset="0"/>
              </a:defRPr>
            </a:lvl1pPr>
          </a:lstStyle>
          <a:p>
            <a:fld id="{468B4931-47CF-7F4A-BA8D-4492066D3B61}" type="slidenum">
              <a:rPr lang="en-US" smtClean="0"/>
              <a:pPr/>
              <a:t>‹#›</a:t>
            </a:fld>
            <a:endParaRPr lang="en-US" sz="1000"/>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3"/>
          <a:stretch>
            <a:fillRect/>
          </a:stretch>
        </p:blipFill>
        <p:spPr>
          <a:xfrm>
            <a:off x="10394648" y="7288563"/>
            <a:ext cx="1043857" cy="258246"/>
          </a:xfrm>
          <a:prstGeom prst="rect">
            <a:avLst/>
          </a:prstGeom>
        </p:spPr>
      </p:pic>
      <p:cxnSp>
        <p:nvCxnSpPr>
          <p:cNvPr id="12" name="Straight Connector 11">
            <a:extLst>
              <a:ext uri="{FF2B5EF4-FFF2-40B4-BE49-F238E27FC236}">
                <a16:creationId xmlns:a16="http://schemas.microsoft.com/office/drawing/2014/main" id="{67A76CAB-6449-584B-A005-55AD4E304D1C}"/>
              </a:ext>
            </a:extLst>
          </p:cNvPr>
          <p:cNvCxnSpPr/>
          <p:nvPr userDrawn="1"/>
        </p:nvCxnSpPr>
        <p:spPr>
          <a:xfrm flipV="1">
            <a:off x="11590904" y="7235126"/>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474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Divider Slide_Solid background">
    <p:bg>
      <p:bgPr>
        <a:solidFill>
          <a:srgbClr val="656E6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CBFD76-32BE-374B-8239-12133343F6BB}"/>
              </a:ext>
            </a:extLst>
          </p:cNvPr>
          <p:cNvPicPr>
            <a:picLocks noChangeAspect="1"/>
          </p:cNvPicPr>
          <p:nvPr userDrawn="1"/>
        </p:nvPicPr>
        <p:blipFill>
          <a:blip r:embed="rId2"/>
          <a:stretch>
            <a:fillRect/>
          </a:stretch>
        </p:blipFill>
        <p:spPr>
          <a:xfrm>
            <a:off x="2" y="-6096"/>
            <a:ext cx="12191999" cy="6888480"/>
          </a:xfrm>
          <a:prstGeom prst="rect">
            <a:avLst/>
          </a:prstGeom>
        </p:spPr>
      </p:pic>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939800"/>
            <a:ext cx="5838923" cy="128602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spTree>
    <p:extLst>
      <p:ext uri="{BB962C8B-B14F-4D97-AF65-F5344CB8AC3E}">
        <p14:creationId xmlns:p14="http://schemas.microsoft.com/office/powerpoint/2010/main" val="424600685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Divider Slide_Solid background">
    <p:bg>
      <p:bgPr>
        <a:solidFill>
          <a:srgbClr val="C2D62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3B8A98-7D9D-1943-AA4C-4406FBD46B31}"/>
              </a:ext>
            </a:extLst>
          </p:cNvPr>
          <p:cNvPicPr>
            <a:picLocks noChangeAspect="1"/>
          </p:cNvPicPr>
          <p:nvPr userDrawn="1"/>
        </p:nvPicPr>
        <p:blipFill>
          <a:blip r:embed="rId2"/>
          <a:stretch>
            <a:fillRect/>
          </a:stretch>
        </p:blipFill>
        <p:spPr>
          <a:xfrm>
            <a:off x="2" y="-6096"/>
            <a:ext cx="12191999" cy="6888480"/>
          </a:xfrm>
          <a:prstGeom prst="rect">
            <a:avLst/>
          </a:prstGeom>
        </p:spPr>
      </p:pic>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939800"/>
            <a:ext cx="5838923" cy="128602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spTree>
    <p:extLst>
      <p:ext uri="{BB962C8B-B14F-4D97-AF65-F5344CB8AC3E}">
        <p14:creationId xmlns:p14="http://schemas.microsoft.com/office/powerpoint/2010/main" val="274450322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Slide">
    <p:bg>
      <p:bgPr>
        <a:solidFill>
          <a:srgbClr val="0F322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5" name="Picture 4">
            <a:extLst>
              <a:ext uri="{FF2B5EF4-FFF2-40B4-BE49-F238E27FC236}">
                <a16:creationId xmlns:a16="http://schemas.microsoft.com/office/drawing/2014/main" id="{BC3C939D-4082-3144-BC53-18F1BC2A9719}"/>
              </a:ext>
            </a:extLst>
          </p:cNvPr>
          <p:cNvPicPr>
            <a:picLocks noChangeAspect="1"/>
          </p:cNvPicPr>
          <p:nvPr userDrawn="1"/>
        </p:nvPicPr>
        <p:blipFill>
          <a:blip r:embed="rId4"/>
          <a:stretch>
            <a:fillRect/>
          </a:stretch>
        </p:blipFill>
        <p:spPr>
          <a:xfrm>
            <a:off x="0" y="2961655"/>
            <a:ext cx="12192000" cy="3896347"/>
          </a:xfrm>
          <a:prstGeom prst="rect">
            <a:avLst/>
          </a:prstGeom>
        </p:spPr>
      </p:pic>
    </p:spTree>
    <p:extLst>
      <p:ext uri="{BB962C8B-B14F-4D97-AF65-F5344CB8AC3E}">
        <p14:creationId xmlns:p14="http://schemas.microsoft.com/office/powerpoint/2010/main" val="220987142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Divider Slide">
    <p:bg>
      <p:bgPr>
        <a:solidFill>
          <a:srgbClr val="0F322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7" name="Picture 6" descr="A picture containing sky, outdoor, water, nature&#10;&#10;Description automatically generated">
            <a:extLst>
              <a:ext uri="{FF2B5EF4-FFF2-40B4-BE49-F238E27FC236}">
                <a16:creationId xmlns:a16="http://schemas.microsoft.com/office/drawing/2014/main" id="{46679EAC-CCFC-FE46-885B-36EB0E1A9FA8}"/>
              </a:ext>
            </a:extLst>
          </p:cNvPr>
          <p:cNvPicPr>
            <a:picLocks noChangeAspect="1"/>
          </p:cNvPicPr>
          <p:nvPr userDrawn="1"/>
        </p:nvPicPr>
        <p:blipFill>
          <a:blip r:embed="rId4"/>
          <a:stretch>
            <a:fillRect/>
          </a:stretch>
        </p:blipFill>
        <p:spPr>
          <a:xfrm>
            <a:off x="0" y="2961655"/>
            <a:ext cx="12192000" cy="3896347"/>
          </a:xfrm>
          <a:prstGeom prst="rect">
            <a:avLst/>
          </a:prstGeom>
        </p:spPr>
      </p:pic>
    </p:spTree>
    <p:extLst>
      <p:ext uri="{BB962C8B-B14F-4D97-AF65-F5344CB8AC3E}">
        <p14:creationId xmlns:p14="http://schemas.microsoft.com/office/powerpoint/2010/main" val="2644455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Divider Slide">
    <p:bg>
      <p:bgPr>
        <a:solidFill>
          <a:srgbClr val="0F322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4" name="Picture 3" descr="A picture containing sky, outdoor, rocket, tarmac&#10;&#10;Description automatically generated">
            <a:extLst>
              <a:ext uri="{FF2B5EF4-FFF2-40B4-BE49-F238E27FC236}">
                <a16:creationId xmlns:a16="http://schemas.microsoft.com/office/drawing/2014/main" id="{238AE599-94E9-F14D-BAFB-7180D351917D}"/>
              </a:ext>
            </a:extLst>
          </p:cNvPr>
          <p:cNvPicPr>
            <a:picLocks noChangeAspect="1"/>
          </p:cNvPicPr>
          <p:nvPr userDrawn="1"/>
        </p:nvPicPr>
        <p:blipFill>
          <a:blip r:embed="rId4"/>
          <a:stretch>
            <a:fillRect/>
          </a:stretch>
        </p:blipFill>
        <p:spPr>
          <a:xfrm>
            <a:off x="0" y="2961655"/>
            <a:ext cx="12192000" cy="3896347"/>
          </a:xfrm>
          <a:prstGeom prst="rect">
            <a:avLst/>
          </a:prstGeom>
        </p:spPr>
      </p:pic>
    </p:spTree>
    <p:extLst>
      <p:ext uri="{BB962C8B-B14F-4D97-AF65-F5344CB8AC3E}">
        <p14:creationId xmlns:p14="http://schemas.microsoft.com/office/powerpoint/2010/main" val="360742705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Divider Slide">
    <p:bg>
      <p:bgPr>
        <a:solidFill>
          <a:srgbClr val="0F322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5" name="Picture 4" descr="A close-up of a camera&#10;&#10;Description automatically generated with medium confidence">
            <a:extLst>
              <a:ext uri="{FF2B5EF4-FFF2-40B4-BE49-F238E27FC236}">
                <a16:creationId xmlns:a16="http://schemas.microsoft.com/office/drawing/2014/main" id="{94E09472-4DAC-5846-BAA6-DFFC6CF54DB6}"/>
              </a:ext>
            </a:extLst>
          </p:cNvPr>
          <p:cNvPicPr>
            <a:picLocks noChangeAspect="1"/>
          </p:cNvPicPr>
          <p:nvPr userDrawn="1"/>
        </p:nvPicPr>
        <p:blipFill>
          <a:blip r:embed="rId4"/>
          <a:stretch>
            <a:fillRect/>
          </a:stretch>
        </p:blipFill>
        <p:spPr>
          <a:xfrm>
            <a:off x="0" y="2961655"/>
            <a:ext cx="12192000" cy="3896347"/>
          </a:xfrm>
          <a:prstGeom prst="rect">
            <a:avLst/>
          </a:prstGeom>
        </p:spPr>
      </p:pic>
    </p:spTree>
    <p:extLst>
      <p:ext uri="{BB962C8B-B14F-4D97-AF65-F5344CB8AC3E}">
        <p14:creationId xmlns:p14="http://schemas.microsoft.com/office/powerpoint/2010/main" val="31246453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Divider Slide">
    <p:bg>
      <p:bgPr>
        <a:solidFill>
          <a:srgbClr val="0F322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5" name="Picture 4" descr="A picture containing person, indoor, child, little&#10;&#10;Description automatically generated">
            <a:extLst>
              <a:ext uri="{FF2B5EF4-FFF2-40B4-BE49-F238E27FC236}">
                <a16:creationId xmlns:a16="http://schemas.microsoft.com/office/drawing/2014/main" id="{9E0DCEE2-D5A8-5F45-9558-2C0BF3669F44}"/>
              </a:ext>
            </a:extLst>
          </p:cNvPr>
          <p:cNvPicPr>
            <a:picLocks noChangeAspect="1"/>
          </p:cNvPicPr>
          <p:nvPr userDrawn="1"/>
        </p:nvPicPr>
        <p:blipFill>
          <a:blip r:embed="rId4"/>
          <a:stretch>
            <a:fillRect/>
          </a:stretch>
        </p:blipFill>
        <p:spPr>
          <a:xfrm>
            <a:off x="0" y="2961655"/>
            <a:ext cx="12192000" cy="3896347"/>
          </a:xfrm>
          <a:prstGeom prst="rect">
            <a:avLst/>
          </a:prstGeom>
        </p:spPr>
      </p:pic>
    </p:spTree>
    <p:extLst>
      <p:ext uri="{BB962C8B-B14F-4D97-AF65-F5344CB8AC3E}">
        <p14:creationId xmlns:p14="http://schemas.microsoft.com/office/powerpoint/2010/main" val="283633000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Divider Slide">
    <p:bg>
      <p:bgPr>
        <a:solidFill>
          <a:srgbClr val="0F322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5" name="Picture 4" descr="A picture containing sky, boat, outdoor, water&#10;&#10;Description automatically generated">
            <a:extLst>
              <a:ext uri="{FF2B5EF4-FFF2-40B4-BE49-F238E27FC236}">
                <a16:creationId xmlns:a16="http://schemas.microsoft.com/office/drawing/2014/main" id="{2D5E7D5C-56B7-D946-AAFB-B52AB8EFE0F9}"/>
              </a:ext>
            </a:extLst>
          </p:cNvPr>
          <p:cNvPicPr>
            <a:picLocks noChangeAspect="1"/>
          </p:cNvPicPr>
          <p:nvPr userDrawn="1"/>
        </p:nvPicPr>
        <p:blipFill>
          <a:blip r:embed="rId4"/>
          <a:stretch>
            <a:fillRect/>
          </a:stretch>
        </p:blipFill>
        <p:spPr>
          <a:xfrm>
            <a:off x="0" y="2961655"/>
            <a:ext cx="12192000" cy="3896347"/>
          </a:xfrm>
          <a:prstGeom prst="rect">
            <a:avLst/>
          </a:prstGeom>
        </p:spPr>
      </p:pic>
    </p:spTree>
    <p:extLst>
      <p:ext uri="{BB962C8B-B14F-4D97-AF65-F5344CB8AC3E}">
        <p14:creationId xmlns:p14="http://schemas.microsoft.com/office/powerpoint/2010/main" val="71407459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Divider Slide">
    <p:bg>
      <p:bgPr>
        <a:solidFill>
          <a:srgbClr val="0F322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D101A186-4D7E-2B43-98BD-76852EF0FCBC}"/>
              </a:ext>
            </a:extLst>
          </p:cNvPr>
          <p:cNvPicPr>
            <a:picLocks noChangeAspect="1"/>
          </p:cNvPicPr>
          <p:nvPr userDrawn="1"/>
        </p:nvPicPr>
        <p:blipFill>
          <a:blip r:embed="rId4"/>
          <a:stretch>
            <a:fillRect/>
          </a:stretch>
        </p:blipFill>
        <p:spPr>
          <a:xfrm>
            <a:off x="0" y="2961655"/>
            <a:ext cx="12192000" cy="3896347"/>
          </a:xfrm>
          <a:prstGeom prst="rect">
            <a:avLst/>
          </a:prstGeom>
        </p:spPr>
      </p:pic>
    </p:spTree>
    <p:extLst>
      <p:ext uri="{BB962C8B-B14F-4D97-AF65-F5344CB8AC3E}">
        <p14:creationId xmlns:p14="http://schemas.microsoft.com/office/powerpoint/2010/main" val="211110208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Divider Slide">
    <p:bg>
      <p:bgPr>
        <a:solidFill>
          <a:srgbClr val="0F322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5" name="Picture 4" descr="A picture containing person, outdoor&#10;&#10;Description automatically generated">
            <a:extLst>
              <a:ext uri="{FF2B5EF4-FFF2-40B4-BE49-F238E27FC236}">
                <a16:creationId xmlns:a16="http://schemas.microsoft.com/office/drawing/2014/main" id="{CB7F43E9-613E-8740-8C51-90A0A266793F}"/>
              </a:ext>
            </a:extLst>
          </p:cNvPr>
          <p:cNvPicPr>
            <a:picLocks noChangeAspect="1"/>
          </p:cNvPicPr>
          <p:nvPr userDrawn="1"/>
        </p:nvPicPr>
        <p:blipFill>
          <a:blip r:embed="rId4"/>
          <a:stretch>
            <a:fillRect/>
          </a:stretch>
        </p:blipFill>
        <p:spPr>
          <a:xfrm>
            <a:off x="0" y="2961655"/>
            <a:ext cx="12192000" cy="3896347"/>
          </a:xfrm>
          <a:prstGeom prst="rect">
            <a:avLst/>
          </a:prstGeom>
        </p:spPr>
      </p:pic>
    </p:spTree>
    <p:extLst>
      <p:ext uri="{BB962C8B-B14F-4D97-AF65-F5344CB8AC3E}">
        <p14:creationId xmlns:p14="http://schemas.microsoft.com/office/powerpoint/2010/main" val="323978789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0F322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3107010" y="1167209"/>
            <a:ext cx="5977983" cy="2261793"/>
          </a:xfrm>
        </p:spPr>
        <p:txBody>
          <a:bodyPr anchor="b"/>
          <a:lstStyle>
            <a:lvl1pPr algn="ctr">
              <a:defRPr sz="4400" b="1" i="0">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MASTER</a:t>
            </a:r>
            <a:br>
              <a:rPr lang="en-US"/>
            </a:br>
            <a:r>
              <a:rPr lang="en-US"/>
              <a:t>TITLE STYLE</a:t>
            </a:r>
          </a:p>
        </p:txBody>
      </p:sp>
      <p:sp>
        <p:nvSpPr>
          <p:cNvPr id="3" name="Subtitle 2">
            <a:extLst>
              <a:ext uri="{FF2B5EF4-FFF2-40B4-BE49-F238E27FC236}">
                <a16:creationId xmlns:a16="http://schemas.microsoft.com/office/drawing/2014/main" id="{1E2D683F-5C69-214A-BE7D-E6D135878368}"/>
              </a:ext>
            </a:extLst>
          </p:cNvPr>
          <p:cNvSpPr>
            <a:spLocks noGrp="1"/>
          </p:cNvSpPr>
          <p:nvPr>
            <p:ph type="subTitle" idx="1"/>
          </p:nvPr>
        </p:nvSpPr>
        <p:spPr>
          <a:xfrm>
            <a:off x="3107010" y="3443165"/>
            <a:ext cx="5977983" cy="703491"/>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74BA47-C087-D340-AD1C-650A5AF0C26D}"/>
              </a:ext>
            </a:extLst>
          </p:cNvPr>
          <p:cNvSpPr>
            <a:spLocks noGrp="1"/>
          </p:cNvSpPr>
          <p:nvPr>
            <p:ph type="dt" sz="half" idx="10"/>
          </p:nvPr>
        </p:nvSpPr>
        <p:spPr>
          <a:xfrm>
            <a:off x="5495260" y="6143846"/>
            <a:ext cx="1201477" cy="365125"/>
          </a:xfrm>
        </p:spPr>
        <p:txBody>
          <a:bodyPr/>
          <a:lstStyle>
            <a:lvl1pPr algn="ctr">
              <a:defRPr sz="800">
                <a:solidFill>
                  <a:schemeClr val="bg1"/>
                </a:solidFill>
                <a:latin typeface="Arial" panose="020B0604020202020204" pitchFamily="34" charset="0"/>
                <a:cs typeface="Arial" panose="020B0604020202020204" pitchFamily="34" charset="0"/>
              </a:defRPr>
            </a:lvl1pPr>
          </a:lstStyle>
          <a:p>
            <a:pPr algn="ctr"/>
            <a:r>
              <a:rPr lang="en-CA"/>
              <a:t>Month, Day, Year</a:t>
            </a:r>
            <a:endParaRPr lang="en-US"/>
          </a:p>
        </p:txBody>
      </p:sp>
      <p:sp>
        <p:nvSpPr>
          <p:cNvPr id="6" name="Slide Number Placeholder 5">
            <a:extLst>
              <a:ext uri="{FF2B5EF4-FFF2-40B4-BE49-F238E27FC236}">
                <a16:creationId xmlns:a16="http://schemas.microsoft.com/office/drawing/2014/main" id="{7D7F551F-FCDE-B64E-9127-F15C135C6CDE}"/>
              </a:ext>
            </a:extLst>
          </p:cNvPr>
          <p:cNvSpPr>
            <a:spLocks noGrp="1"/>
          </p:cNvSpPr>
          <p:nvPr>
            <p:ph type="sldNum" sz="quarter" idx="12"/>
          </p:nvPr>
        </p:nvSpPr>
        <p:spPr>
          <a:xfrm>
            <a:off x="11638405" y="7235126"/>
            <a:ext cx="401195" cy="365125"/>
          </a:xfrm>
        </p:spPr>
        <p:txBody>
          <a:bodyPr/>
          <a:lstStyle>
            <a:lvl1pPr>
              <a:defRPr sz="1000" b="0" i="0">
                <a:solidFill>
                  <a:schemeClr val="bg1"/>
                </a:solidFill>
                <a:latin typeface="Arial" panose="020B0604020202020204" pitchFamily="34" charset="0"/>
                <a:cs typeface="Arial" panose="020B0604020202020204" pitchFamily="34" charset="0"/>
              </a:defRPr>
            </a:lvl1pPr>
          </a:lstStyle>
          <a:p>
            <a:fld id="{468B4931-47CF-7F4A-BA8D-4492066D3B61}" type="slidenum">
              <a:rPr lang="en-US" smtClean="0"/>
              <a:pPr/>
              <a:t>‹#›</a:t>
            </a:fld>
            <a:endParaRPr lang="en-US" sz="1000"/>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394648" y="7288563"/>
            <a:ext cx="1043857" cy="258246"/>
          </a:xfrm>
          <a:prstGeom prst="rect">
            <a:avLst/>
          </a:prstGeom>
        </p:spPr>
      </p:pic>
      <p:cxnSp>
        <p:nvCxnSpPr>
          <p:cNvPr id="12" name="Straight Connector 11">
            <a:extLst>
              <a:ext uri="{FF2B5EF4-FFF2-40B4-BE49-F238E27FC236}">
                <a16:creationId xmlns:a16="http://schemas.microsoft.com/office/drawing/2014/main" id="{67A76CAB-6449-584B-A005-55AD4E304D1C}"/>
              </a:ext>
            </a:extLst>
          </p:cNvPr>
          <p:cNvCxnSpPr/>
          <p:nvPr userDrawn="1"/>
        </p:nvCxnSpPr>
        <p:spPr>
          <a:xfrm flipV="1">
            <a:off x="11590904" y="7235126"/>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 clipart, tableware, plate&#10;&#10;Description automatically generated">
            <a:extLst>
              <a:ext uri="{FF2B5EF4-FFF2-40B4-BE49-F238E27FC236}">
                <a16:creationId xmlns:a16="http://schemas.microsoft.com/office/drawing/2014/main" id="{69ACAE14-2501-D04B-A78C-9CA171C148F0}"/>
              </a:ext>
            </a:extLst>
          </p:cNvPr>
          <p:cNvPicPr>
            <a:picLocks noChangeAspect="1"/>
          </p:cNvPicPr>
          <p:nvPr userDrawn="1"/>
        </p:nvPicPr>
        <p:blipFill>
          <a:blip r:embed="rId3"/>
          <a:stretch>
            <a:fillRect/>
          </a:stretch>
        </p:blipFill>
        <p:spPr>
          <a:xfrm>
            <a:off x="5081301" y="5025092"/>
            <a:ext cx="2029401" cy="502065"/>
          </a:xfrm>
          <a:prstGeom prst="rect">
            <a:avLst/>
          </a:prstGeom>
        </p:spPr>
      </p:pic>
      <p:cxnSp>
        <p:nvCxnSpPr>
          <p:cNvPr id="13" name="Straight Connector 12">
            <a:extLst>
              <a:ext uri="{FF2B5EF4-FFF2-40B4-BE49-F238E27FC236}">
                <a16:creationId xmlns:a16="http://schemas.microsoft.com/office/drawing/2014/main" id="{6E55BEB1-F40D-0749-A4DB-BA361F180209}"/>
              </a:ext>
            </a:extLst>
          </p:cNvPr>
          <p:cNvCxnSpPr>
            <a:cxnSpLocks/>
            <a:stCxn id="4" idx="2"/>
          </p:cNvCxnSpPr>
          <p:nvPr userDrawn="1"/>
        </p:nvCxnSpPr>
        <p:spPr>
          <a:xfrm>
            <a:off x="6096001" y="6508971"/>
            <a:ext cx="1" cy="3490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139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Divider Slide">
    <p:bg>
      <p:bgPr>
        <a:solidFill>
          <a:srgbClr val="0F322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4" name="Picture 3" descr="A picture containing outdoor&#10;&#10;Description automatically generated">
            <a:extLst>
              <a:ext uri="{FF2B5EF4-FFF2-40B4-BE49-F238E27FC236}">
                <a16:creationId xmlns:a16="http://schemas.microsoft.com/office/drawing/2014/main" id="{D42E940B-2199-FD41-97F0-5E64A4258CDE}"/>
              </a:ext>
            </a:extLst>
          </p:cNvPr>
          <p:cNvPicPr>
            <a:picLocks noChangeAspect="1"/>
          </p:cNvPicPr>
          <p:nvPr userDrawn="1"/>
        </p:nvPicPr>
        <p:blipFill>
          <a:blip r:embed="rId4"/>
          <a:stretch>
            <a:fillRect/>
          </a:stretch>
        </p:blipFill>
        <p:spPr>
          <a:xfrm>
            <a:off x="0" y="2961655"/>
            <a:ext cx="12192000" cy="3896347"/>
          </a:xfrm>
          <a:prstGeom prst="rect">
            <a:avLst/>
          </a:prstGeom>
        </p:spPr>
      </p:pic>
    </p:spTree>
    <p:extLst>
      <p:ext uri="{BB962C8B-B14F-4D97-AF65-F5344CB8AC3E}">
        <p14:creationId xmlns:p14="http://schemas.microsoft.com/office/powerpoint/2010/main" val="87722180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Divider Slide">
    <p:bg>
      <p:bgPr>
        <a:solidFill>
          <a:srgbClr val="0F322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4" name="Picture 3">
            <a:extLst>
              <a:ext uri="{FF2B5EF4-FFF2-40B4-BE49-F238E27FC236}">
                <a16:creationId xmlns:a16="http://schemas.microsoft.com/office/drawing/2014/main" id="{D42E940B-2199-FD41-97F0-5E64A4258CDE}"/>
              </a:ext>
            </a:extLst>
          </p:cNvPr>
          <p:cNvPicPr>
            <a:picLocks noChangeAspect="1"/>
          </p:cNvPicPr>
          <p:nvPr userDrawn="1"/>
        </p:nvPicPr>
        <p:blipFill>
          <a:blip r:embed="rId4"/>
          <a:srcRect/>
          <a:stretch/>
        </p:blipFill>
        <p:spPr>
          <a:xfrm>
            <a:off x="7959" y="2961655"/>
            <a:ext cx="12176084" cy="3896347"/>
          </a:xfrm>
          <a:prstGeom prst="rect">
            <a:avLst/>
          </a:prstGeom>
        </p:spPr>
      </p:pic>
    </p:spTree>
    <p:extLst>
      <p:ext uri="{BB962C8B-B14F-4D97-AF65-F5344CB8AC3E}">
        <p14:creationId xmlns:p14="http://schemas.microsoft.com/office/powerpoint/2010/main" val="241421781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9_Divider Slide">
    <p:bg>
      <p:bgPr>
        <a:solidFill>
          <a:srgbClr val="0F322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4" name="Picture 3">
            <a:extLst>
              <a:ext uri="{FF2B5EF4-FFF2-40B4-BE49-F238E27FC236}">
                <a16:creationId xmlns:a16="http://schemas.microsoft.com/office/drawing/2014/main" id="{D42E940B-2199-FD41-97F0-5E64A4258CDE}"/>
              </a:ext>
            </a:extLst>
          </p:cNvPr>
          <p:cNvPicPr>
            <a:picLocks noChangeAspect="1"/>
          </p:cNvPicPr>
          <p:nvPr userDrawn="1"/>
        </p:nvPicPr>
        <p:blipFill>
          <a:blip r:embed="rId4"/>
          <a:srcRect/>
          <a:stretch/>
        </p:blipFill>
        <p:spPr>
          <a:xfrm>
            <a:off x="7959" y="2961655"/>
            <a:ext cx="12176084" cy="3896346"/>
          </a:xfrm>
          <a:prstGeom prst="rect">
            <a:avLst/>
          </a:prstGeom>
        </p:spPr>
      </p:pic>
    </p:spTree>
    <p:extLst>
      <p:ext uri="{BB962C8B-B14F-4D97-AF65-F5344CB8AC3E}">
        <p14:creationId xmlns:p14="http://schemas.microsoft.com/office/powerpoint/2010/main" val="54341966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1_Divider Slide">
    <p:bg>
      <p:bgPr>
        <a:solidFill>
          <a:srgbClr val="0F322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4" name="Picture 3">
            <a:extLst>
              <a:ext uri="{FF2B5EF4-FFF2-40B4-BE49-F238E27FC236}">
                <a16:creationId xmlns:a16="http://schemas.microsoft.com/office/drawing/2014/main" id="{D42E940B-2199-FD41-97F0-5E64A4258CDE}"/>
              </a:ext>
            </a:extLst>
          </p:cNvPr>
          <p:cNvPicPr>
            <a:picLocks noChangeAspect="1"/>
          </p:cNvPicPr>
          <p:nvPr userDrawn="1"/>
        </p:nvPicPr>
        <p:blipFill>
          <a:blip r:embed="rId4"/>
          <a:srcRect/>
          <a:stretch/>
        </p:blipFill>
        <p:spPr>
          <a:xfrm>
            <a:off x="7960" y="2961655"/>
            <a:ext cx="12176081" cy="3896345"/>
          </a:xfrm>
          <a:prstGeom prst="rect">
            <a:avLst/>
          </a:prstGeom>
        </p:spPr>
      </p:pic>
    </p:spTree>
    <p:extLst>
      <p:ext uri="{BB962C8B-B14F-4D97-AF65-F5344CB8AC3E}">
        <p14:creationId xmlns:p14="http://schemas.microsoft.com/office/powerpoint/2010/main" val="294362084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9_Divider Slide">
    <p:bg>
      <p:bgPr>
        <a:solidFill>
          <a:srgbClr val="0F322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4" name="Picture 3">
            <a:extLst>
              <a:ext uri="{FF2B5EF4-FFF2-40B4-BE49-F238E27FC236}">
                <a16:creationId xmlns:a16="http://schemas.microsoft.com/office/drawing/2014/main" id="{D42E940B-2199-FD41-97F0-5E64A4258CDE}"/>
              </a:ext>
            </a:extLst>
          </p:cNvPr>
          <p:cNvPicPr>
            <a:picLocks noChangeAspect="1"/>
          </p:cNvPicPr>
          <p:nvPr userDrawn="1"/>
        </p:nvPicPr>
        <p:blipFill>
          <a:blip r:embed="rId4"/>
          <a:srcRect/>
          <a:stretch/>
        </p:blipFill>
        <p:spPr>
          <a:xfrm>
            <a:off x="7960" y="2961655"/>
            <a:ext cx="12176081" cy="3896346"/>
          </a:xfrm>
          <a:prstGeom prst="rect">
            <a:avLst/>
          </a:prstGeom>
        </p:spPr>
      </p:pic>
    </p:spTree>
    <p:extLst>
      <p:ext uri="{BB962C8B-B14F-4D97-AF65-F5344CB8AC3E}">
        <p14:creationId xmlns:p14="http://schemas.microsoft.com/office/powerpoint/2010/main" val="62383760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Divider Slide">
    <p:bg>
      <p:bgPr>
        <a:solidFill>
          <a:srgbClr val="C2D6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7" name="Picture 6" descr="A picture containing indoor, bin, blender, bottle&#10;&#10;Description automatically generated">
            <a:extLst>
              <a:ext uri="{FF2B5EF4-FFF2-40B4-BE49-F238E27FC236}">
                <a16:creationId xmlns:a16="http://schemas.microsoft.com/office/drawing/2014/main" id="{6C30B280-4752-2149-A4CE-6788252267B3}"/>
              </a:ext>
            </a:extLst>
          </p:cNvPr>
          <p:cNvPicPr>
            <a:picLocks noChangeAspect="1"/>
          </p:cNvPicPr>
          <p:nvPr userDrawn="1"/>
        </p:nvPicPr>
        <p:blipFill>
          <a:blip r:embed="rId4"/>
          <a:stretch>
            <a:fillRect/>
          </a:stretch>
        </p:blipFill>
        <p:spPr>
          <a:xfrm>
            <a:off x="0" y="2998098"/>
            <a:ext cx="12192000" cy="3896347"/>
          </a:xfrm>
          <a:prstGeom prst="rect">
            <a:avLst/>
          </a:prstGeom>
        </p:spPr>
      </p:pic>
    </p:spTree>
    <p:extLst>
      <p:ext uri="{BB962C8B-B14F-4D97-AF65-F5344CB8AC3E}">
        <p14:creationId xmlns:p14="http://schemas.microsoft.com/office/powerpoint/2010/main" val="117424360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Divider Slide">
    <p:bg>
      <p:bgPr>
        <a:solidFill>
          <a:srgbClr val="C2D6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4" name="Picture 3" descr="A close-up of some trees&#10;&#10;Description automatically generated with medium confidence">
            <a:extLst>
              <a:ext uri="{FF2B5EF4-FFF2-40B4-BE49-F238E27FC236}">
                <a16:creationId xmlns:a16="http://schemas.microsoft.com/office/drawing/2014/main" id="{88B0B398-4D2F-4F4A-987A-4187BDB4EAF8}"/>
              </a:ext>
            </a:extLst>
          </p:cNvPr>
          <p:cNvPicPr>
            <a:picLocks noChangeAspect="1"/>
          </p:cNvPicPr>
          <p:nvPr userDrawn="1"/>
        </p:nvPicPr>
        <p:blipFill>
          <a:blip r:embed="rId4"/>
          <a:stretch>
            <a:fillRect/>
          </a:stretch>
        </p:blipFill>
        <p:spPr>
          <a:xfrm>
            <a:off x="0" y="2961655"/>
            <a:ext cx="12192000" cy="3896347"/>
          </a:xfrm>
          <a:prstGeom prst="rect">
            <a:avLst/>
          </a:prstGeom>
        </p:spPr>
      </p:pic>
    </p:spTree>
    <p:extLst>
      <p:ext uri="{BB962C8B-B14F-4D97-AF65-F5344CB8AC3E}">
        <p14:creationId xmlns:p14="http://schemas.microsoft.com/office/powerpoint/2010/main" val="292627699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_Divider Slide">
    <p:bg>
      <p:bgPr>
        <a:solidFill>
          <a:srgbClr val="C2D6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4" name="Picture 3">
            <a:extLst>
              <a:ext uri="{FF2B5EF4-FFF2-40B4-BE49-F238E27FC236}">
                <a16:creationId xmlns:a16="http://schemas.microsoft.com/office/drawing/2014/main" id="{394F0F84-D1B8-BA43-ADA2-11B643655762}"/>
              </a:ext>
            </a:extLst>
          </p:cNvPr>
          <p:cNvPicPr>
            <a:picLocks noChangeAspect="1"/>
          </p:cNvPicPr>
          <p:nvPr userDrawn="1"/>
        </p:nvPicPr>
        <p:blipFill>
          <a:blip r:embed="rId4"/>
          <a:stretch>
            <a:fillRect/>
          </a:stretch>
        </p:blipFill>
        <p:spPr>
          <a:xfrm>
            <a:off x="0" y="2961655"/>
            <a:ext cx="12192000" cy="3896347"/>
          </a:xfrm>
          <a:prstGeom prst="rect">
            <a:avLst/>
          </a:prstGeom>
        </p:spPr>
      </p:pic>
    </p:spTree>
    <p:extLst>
      <p:ext uri="{BB962C8B-B14F-4D97-AF65-F5344CB8AC3E}">
        <p14:creationId xmlns:p14="http://schemas.microsoft.com/office/powerpoint/2010/main" val="407400677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Divider Slide">
    <p:bg>
      <p:bgPr>
        <a:solidFill>
          <a:srgbClr val="C2D6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5" name="Picture 4">
            <a:extLst>
              <a:ext uri="{FF2B5EF4-FFF2-40B4-BE49-F238E27FC236}">
                <a16:creationId xmlns:a16="http://schemas.microsoft.com/office/drawing/2014/main" id="{F023B439-909F-3B45-9028-99E601513132}"/>
              </a:ext>
            </a:extLst>
          </p:cNvPr>
          <p:cNvPicPr>
            <a:picLocks noChangeAspect="1"/>
          </p:cNvPicPr>
          <p:nvPr userDrawn="1"/>
        </p:nvPicPr>
        <p:blipFill>
          <a:blip r:embed="rId4"/>
          <a:stretch>
            <a:fillRect/>
          </a:stretch>
        </p:blipFill>
        <p:spPr>
          <a:xfrm>
            <a:off x="0" y="2961655"/>
            <a:ext cx="12192000" cy="3896347"/>
          </a:xfrm>
          <a:prstGeom prst="rect">
            <a:avLst/>
          </a:prstGeom>
        </p:spPr>
      </p:pic>
    </p:spTree>
    <p:extLst>
      <p:ext uri="{BB962C8B-B14F-4D97-AF65-F5344CB8AC3E}">
        <p14:creationId xmlns:p14="http://schemas.microsoft.com/office/powerpoint/2010/main" val="2875473188"/>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5_Divider Slide">
    <p:bg>
      <p:bgPr>
        <a:solidFill>
          <a:srgbClr val="C2D6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5" name="Picture 4">
            <a:extLst>
              <a:ext uri="{FF2B5EF4-FFF2-40B4-BE49-F238E27FC236}">
                <a16:creationId xmlns:a16="http://schemas.microsoft.com/office/drawing/2014/main" id="{F023B439-909F-3B45-9028-99E601513132}"/>
              </a:ext>
            </a:extLst>
          </p:cNvPr>
          <p:cNvPicPr>
            <a:picLocks noChangeAspect="1"/>
          </p:cNvPicPr>
          <p:nvPr userDrawn="1"/>
        </p:nvPicPr>
        <p:blipFill>
          <a:blip r:embed="rId4"/>
          <a:srcRect/>
          <a:stretch/>
        </p:blipFill>
        <p:spPr>
          <a:xfrm>
            <a:off x="7959" y="2961655"/>
            <a:ext cx="12176084" cy="3896347"/>
          </a:xfrm>
          <a:prstGeom prst="rect">
            <a:avLst/>
          </a:prstGeom>
        </p:spPr>
      </p:pic>
    </p:spTree>
    <p:extLst>
      <p:ext uri="{BB962C8B-B14F-4D97-AF65-F5344CB8AC3E}">
        <p14:creationId xmlns:p14="http://schemas.microsoft.com/office/powerpoint/2010/main" val="384200628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F322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6547850" y="2141595"/>
            <a:ext cx="4924301" cy="1973117"/>
          </a:xfrm>
        </p:spPr>
        <p:txBody>
          <a:bodyPr anchor="b"/>
          <a:lstStyle>
            <a:lvl1pPr algn="l">
              <a:defRPr sz="4400" b="1" i="0">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MASTER</a:t>
            </a:r>
            <a:br>
              <a:rPr lang="en-US"/>
            </a:br>
            <a:r>
              <a:rPr lang="en-US"/>
              <a:t>TITLE STYLE</a:t>
            </a:r>
          </a:p>
        </p:txBody>
      </p:sp>
      <p:sp>
        <p:nvSpPr>
          <p:cNvPr id="3" name="Subtitle 2">
            <a:extLst>
              <a:ext uri="{FF2B5EF4-FFF2-40B4-BE49-F238E27FC236}">
                <a16:creationId xmlns:a16="http://schemas.microsoft.com/office/drawing/2014/main" id="{1E2D683F-5C69-214A-BE7D-E6D135878368}"/>
              </a:ext>
            </a:extLst>
          </p:cNvPr>
          <p:cNvSpPr>
            <a:spLocks noGrp="1"/>
          </p:cNvSpPr>
          <p:nvPr>
            <p:ph type="subTitle" idx="1"/>
          </p:nvPr>
        </p:nvSpPr>
        <p:spPr>
          <a:xfrm>
            <a:off x="6547850" y="4218663"/>
            <a:ext cx="4924301" cy="613703"/>
          </a:xfr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74BA47-C087-D340-AD1C-650A5AF0C26D}"/>
              </a:ext>
            </a:extLst>
          </p:cNvPr>
          <p:cNvSpPr>
            <a:spLocks noGrp="1"/>
          </p:cNvSpPr>
          <p:nvPr>
            <p:ph type="dt" sz="half" idx="10"/>
          </p:nvPr>
        </p:nvSpPr>
        <p:spPr>
          <a:xfrm>
            <a:off x="10143463" y="6221747"/>
            <a:ext cx="1201477" cy="365125"/>
          </a:xfrm>
        </p:spPr>
        <p:txBody>
          <a:bodyPr/>
          <a:lstStyle>
            <a:lvl1pPr algn="l">
              <a:defRPr sz="1000">
                <a:solidFill>
                  <a:schemeClr val="bg1"/>
                </a:solidFill>
                <a:latin typeface="Arial" panose="020B0604020202020204" pitchFamily="34" charset="0"/>
                <a:cs typeface="Arial" panose="020B0604020202020204" pitchFamily="34" charset="0"/>
              </a:defRPr>
            </a:lvl1pPr>
          </a:lstStyle>
          <a:p>
            <a:pPr algn="l"/>
            <a:r>
              <a:rPr lang="en-CA"/>
              <a:t>Month, Day, Year</a:t>
            </a:r>
            <a:endParaRPr lang="en-US"/>
          </a:p>
        </p:txBody>
      </p:sp>
      <p:sp>
        <p:nvSpPr>
          <p:cNvPr id="6" name="Slide Number Placeholder 5">
            <a:extLst>
              <a:ext uri="{FF2B5EF4-FFF2-40B4-BE49-F238E27FC236}">
                <a16:creationId xmlns:a16="http://schemas.microsoft.com/office/drawing/2014/main" id="{7D7F551F-FCDE-B64E-9127-F15C135C6CDE}"/>
              </a:ext>
            </a:extLst>
          </p:cNvPr>
          <p:cNvSpPr>
            <a:spLocks noGrp="1"/>
          </p:cNvSpPr>
          <p:nvPr>
            <p:ph type="sldNum" sz="quarter" idx="12"/>
          </p:nvPr>
        </p:nvSpPr>
        <p:spPr>
          <a:xfrm>
            <a:off x="11638405" y="7235126"/>
            <a:ext cx="401195" cy="365125"/>
          </a:xfrm>
        </p:spPr>
        <p:txBody>
          <a:bodyPr/>
          <a:lstStyle>
            <a:lvl1pPr>
              <a:defRPr sz="1000" b="0" i="0">
                <a:solidFill>
                  <a:schemeClr val="bg1"/>
                </a:solidFill>
                <a:latin typeface="Arial" panose="020B0604020202020204" pitchFamily="34" charset="0"/>
                <a:cs typeface="Arial" panose="020B0604020202020204" pitchFamily="34" charset="0"/>
              </a:defRPr>
            </a:lvl1pPr>
          </a:lstStyle>
          <a:p>
            <a:fld id="{468B4931-47CF-7F4A-BA8D-4492066D3B61}" type="slidenum">
              <a:rPr lang="en-US" smtClean="0"/>
              <a:pPr/>
              <a:t>‹#›</a:t>
            </a:fld>
            <a:endParaRPr lang="en-US" sz="1000"/>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394648" y="7288563"/>
            <a:ext cx="1043857" cy="258246"/>
          </a:xfrm>
          <a:prstGeom prst="rect">
            <a:avLst/>
          </a:prstGeom>
        </p:spPr>
      </p:pic>
      <p:cxnSp>
        <p:nvCxnSpPr>
          <p:cNvPr id="12" name="Straight Connector 11">
            <a:extLst>
              <a:ext uri="{FF2B5EF4-FFF2-40B4-BE49-F238E27FC236}">
                <a16:creationId xmlns:a16="http://schemas.microsoft.com/office/drawing/2014/main" id="{67A76CAB-6449-584B-A005-55AD4E304D1C}"/>
              </a:ext>
            </a:extLst>
          </p:cNvPr>
          <p:cNvCxnSpPr/>
          <p:nvPr userDrawn="1"/>
        </p:nvCxnSpPr>
        <p:spPr>
          <a:xfrm flipV="1">
            <a:off x="11590904" y="7235126"/>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logo&#10;&#10;Description automatically generated">
            <a:extLst>
              <a:ext uri="{FF2B5EF4-FFF2-40B4-BE49-F238E27FC236}">
                <a16:creationId xmlns:a16="http://schemas.microsoft.com/office/drawing/2014/main" id="{F4C8F882-A2C1-F243-ACEA-69FFC495520E}"/>
              </a:ext>
            </a:extLst>
          </p:cNvPr>
          <p:cNvPicPr>
            <a:picLocks noChangeAspect="1"/>
          </p:cNvPicPr>
          <p:nvPr userDrawn="1"/>
        </p:nvPicPr>
        <p:blipFill>
          <a:blip r:embed="rId3"/>
          <a:stretch>
            <a:fillRect/>
          </a:stretch>
        </p:blipFill>
        <p:spPr>
          <a:xfrm>
            <a:off x="505403" y="1141342"/>
            <a:ext cx="4236719" cy="4575316"/>
          </a:xfrm>
          <a:prstGeom prst="rect">
            <a:avLst/>
          </a:prstGeom>
        </p:spPr>
      </p:pic>
      <p:cxnSp>
        <p:nvCxnSpPr>
          <p:cNvPr id="18" name="Straight Connector 17">
            <a:extLst>
              <a:ext uri="{FF2B5EF4-FFF2-40B4-BE49-F238E27FC236}">
                <a16:creationId xmlns:a16="http://schemas.microsoft.com/office/drawing/2014/main" id="{431DA418-4100-B340-A579-65F1FBF6404B}"/>
              </a:ext>
            </a:extLst>
          </p:cNvPr>
          <p:cNvCxnSpPr/>
          <p:nvPr userDrawn="1"/>
        </p:nvCxnSpPr>
        <p:spPr>
          <a:xfrm>
            <a:off x="11438503" y="6315740"/>
            <a:ext cx="0" cy="542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70106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5_Divider Slide">
    <p:bg>
      <p:bgPr>
        <a:solidFill>
          <a:srgbClr val="C2D6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5" name="Picture 4">
            <a:extLst>
              <a:ext uri="{FF2B5EF4-FFF2-40B4-BE49-F238E27FC236}">
                <a16:creationId xmlns:a16="http://schemas.microsoft.com/office/drawing/2014/main" id="{F023B439-909F-3B45-9028-99E601513132}"/>
              </a:ext>
            </a:extLst>
          </p:cNvPr>
          <p:cNvPicPr>
            <a:picLocks noChangeAspect="1"/>
          </p:cNvPicPr>
          <p:nvPr userDrawn="1"/>
        </p:nvPicPr>
        <p:blipFill>
          <a:blip r:embed="rId4"/>
          <a:srcRect/>
          <a:stretch/>
        </p:blipFill>
        <p:spPr>
          <a:xfrm>
            <a:off x="7959" y="2961655"/>
            <a:ext cx="12176084" cy="3896346"/>
          </a:xfrm>
          <a:prstGeom prst="rect">
            <a:avLst/>
          </a:prstGeom>
        </p:spPr>
      </p:pic>
    </p:spTree>
    <p:extLst>
      <p:ext uri="{BB962C8B-B14F-4D97-AF65-F5344CB8AC3E}">
        <p14:creationId xmlns:p14="http://schemas.microsoft.com/office/powerpoint/2010/main" val="356999537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6_Divider Slide">
    <p:bg>
      <p:bgPr>
        <a:solidFill>
          <a:srgbClr val="C2D6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5" name="Picture 4">
            <a:extLst>
              <a:ext uri="{FF2B5EF4-FFF2-40B4-BE49-F238E27FC236}">
                <a16:creationId xmlns:a16="http://schemas.microsoft.com/office/drawing/2014/main" id="{F023B439-909F-3B45-9028-99E601513132}"/>
              </a:ext>
            </a:extLst>
          </p:cNvPr>
          <p:cNvPicPr>
            <a:picLocks noChangeAspect="1"/>
          </p:cNvPicPr>
          <p:nvPr userDrawn="1"/>
        </p:nvPicPr>
        <p:blipFill>
          <a:blip r:embed="rId4"/>
          <a:srcRect/>
          <a:stretch/>
        </p:blipFill>
        <p:spPr>
          <a:xfrm>
            <a:off x="7960" y="2961655"/>
            <a:ext cx="12176081" cy="3896346"/>
          </a:xfrm>
          <a:prstGeom prst="rect">
            <a:avLst/>
          </a:prstGeom>
        </p:spPr>
      </p:pic>
    </p:spTree>
    <p:extLst>
      <p:ext uri="{BB962C8B-B14F-4D97-AF65-F5344CB8AC3E}">
        <p14:creationId xmlns:p14="http://schemas.microsoft.com/office/powerpoint/2010/main" val="1521939930"/>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8_Divider Slide">
    <p:bg>
      <p:bgPr>
        <a:solidFill>
          <a:srgbClr val="C2D6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5" name="Picture 4">
            <a:extLst>
              <a:ext uri="{FF2B5EF4-FFF2-40B4-BE49-F238E27FC236}">
                <a16:creationId xmlns:a16="http://schemas.microsoft.com/office/drawing/2014/main" id="{F023B439-909F-3B45-9028-99E601513132}"/>
              </a:ext>
            </a:extLst>
          </p:cNvPr>
          <p:cNvPicPr>
            <a:picLocks noChangeAspect="1"/>
          </p:cNvPicPr>
          <p:nvPr userDrawn="1"/>
        </p:nvPicPr>
        <p:blipFill>
          <a:blip r:embed="rId4"/>
          <a:srcRect/>
          <a:stretch/>
        </p:blipFill>
        <p:spPr>
          <a:xfrm>
            <a:off x="7960" y="2961655"/>
            <a:ext cx="12176081" cy="3896345"/>
          </a:xfrm>
          <a:prstGeom prst="rect">
            <a:avLst/>
          </a:prstGeom>
        </p:spPr>
      </p:pic>
    </p:spTree>
    <p:extLst>
      <p:ext uri="{BB962C8B-B14F-4D97-AF65-F5344CB8AC3E}">
        <p14:creationId xmlns:p14="http://schemas.microsoft.com/office/powerpoint/2010/main" val="74249114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4_Divider Slide">
    <p:bg>
      <p:bgPr>
        <a:solidFill>
          <a:srgbClr val="656E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5" name="Picture 4" descr="A close-up of some food&#10;&#10;Description automatically generated with medium confidence">
            <a:extLst>
              <a:ext uri="{FF2B5EF4-FFF2-40B4-BE49-F238E27FC236}">
                <a16:creationId xmlns:a16="http://schemas.microsoft.com/office/drawing/2014/main" id="{2DF61700-466F-DB44-9BC4-C88A1D55B114}"/>
              </a:ext>
            </a:extLst>
          </p:cNvPr>
          <p:cNvPicPr>
            <a:picLocks noChangeAspect="1"/>
          </p:cNvPicPr>
          <p:nvPr userDrawn="1"/>
        </p:nvPicPr>
        <p:blipFill>
          <a:blip r:embed="rId4"/>
          <a:stretch>
            <a:fillRect/>
          </a:stretch>
        </p:blipFill>
        <p:spPr>
          <a:xfrm>
            <a:off x="0" y="2961655"/>
            <a:ext cx="12192000" cy="3896347"/>
          </a:xfrm>
          <a:prstGeom prst="rect">
            <a:avLst/>
          </a:prstGeom>
        </p:spPr>
      </p:pic>
    </p:spTree>
    <p:extLst>
      <p:ext uri="{BB962C8B-B14F-4D97-AF65-F5344CB8AC3E}">
        <p14:creationId xmlns:p14="http://schemas.microsoft.com/office/powerpoint/2010/main" val="2351270084"/>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Divider Slide">
    <p:bg>
      <p:bgPr>
        <a:solidFill>
          <a:srgbClr val="656E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4" name="Picture 3" descr="A person wearing a hard hat&#10;&#10;Description automatically generated with medium confidence">
            <a:extLst>
              <a:ext uri="{FF2B5EF4-FFF2-40B4-BE49-F238E27FC236}">
                <a16:creationId xmlns:a16="http://schemas.microsoft.com/office/drawing/2014/main" id="{F2B8AFC8-D992-DB42-9D32-3A975AF1A02F}"/>
              </a:ext>
            </a:extLst>
          </p:cNvPr>
          <p:cNvPicPr>
            <a:picLocks noChangeAspect="1"/>
          </p:cNvPicPr>
          <p:nvPr userDrawn="1"/>
        </p:nvPicPr>
        <p:blipFill>
          <a:blip r:embed="rId4"/>
          <a:stretch>
            <a:fillRect/>
          </a:stretch>
        </p:blipFill>
        <p:spPr>
          <a:xfrm>
            <a:off x="0" y="2961655"/>
            <a:ext cx="12192000" cy="3896347"/>
          </a:xfrm>
          <a:prstGeom prst="rect">
            <a:avLst/>
          </a:prstGeom>
        </p:spPr>
      </p:pic>
    </p:spTree>
    <p:extLst>
      <p:ext uri="{BB962C8B-B14F-4D97-AF65-F5344CB8AC3E}">
        <p14:creationId xmlns:p14="http://schemas.microsoft.com/office/powerpoint/2010/main" val="65205986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Divider Slide">
    <p:bg>
      <p:bgPr>
        <a:solidFill>
          <a:srgbClr val="656E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823C4D01-54B1-044B-93FF-975C426B79C3}"/>
              </a:ext>
            </a:extLst>
          </p:cNvPr>
          <p:cNvPicPr>
            <a:picLocks noChangeAspect="1"/>
          </p:cNvPicPr>
          <p:nvPr userDrawn="1"/>
        </p:nvPicPr>
        <p:blipFill>
          <a:blip r:embed="rId4"/>
          <a:stretch>
            <a:fillRect/>
          </a:stretch>
        </p:blipFill>
        <p:spPr>
          <a:xfrm>
            <a:off x="0" y="2961655"/>
            <a:ext cx="12192000" cy="3896347"/>
          </a:xfrm>
          <a:prstGeom prst="rect">
            <a:avLst/>
          </a:prstGeom>
        </p:spPr>
      </p:pic>
    </p:spTree>
    <p:extLst>
      <p:ext uri="{BB962C8B-B14F-4D97-AF65-F5344CB8AC3E}">
        <p14:creationId xmlns:p14="http://schemas.microsoft.com/office/powerpoint/2010/main" val="1812612076"/>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0_Divider Slide">
    <p:bg>
      <p:bgPr>
        <a:solidFill>
          <a:srgbClr val="656E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4" name="Picture 3" descr="A picture containing sky, boat, outdoor, ship&#10;&#10;Description automatically generated">
            <a:extLst>
              <a:ext uri="{FF2B5EF4-FFF2-40B4-BE49-F238E27FC236}">
                <a16:creationId xmlns:a16="http://schemas.microsoft.com/office/drawing/2014/main" id="{B2606A7C-0056-3241-A072-4F2EB7A568C3}"/>
              </a:ext>
            </a:extLst>
          </p:cNvPr>
          <p:cNvPicPr>
            <a:picLocks noChangeAspect="1"/>
          </p:cNvPicPr>
          <p:nvPr userDrawn="1"/>
        </p:nvPicPr>
        <p:blipFill>
          <a:blip r:embed="rId4"/>
          <a:stretch>
            <a:fillRect/>
          </a:stretch>
        </p:blipFill>
        <p:spPr>
          <a:xfrm>
            <a:off x="0" y="2980414"/>
            <a:ext cx="12192000" cy="3896347"/>
          </a:xfrm>
          <a:prstGeom prst="rect">
            <a:avLst/>
          </a:prstGeom>
        </p:spPr>
      </p:pic>
    </p:spTree>
    <p:extLst>
      <p:ext uri="{BB962C8B-B14F-4D97-AF65-F5344CB8AC3E}">
        <p14:creationId xmlns:p14="http://schemas.microsoft.com/office/powerpoint/2010/main" val="2430618716"/>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Divider Slide">
    <p:bg>
      <p:bgPr>
        <a:solidFill>
          <a:srgbClr val="656E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5" name="Picture 4">
            <a:extLst>
              <a:ext uri="{FF2B5EF4-FFF2-40B4-BE49-F238E27FC236}">
                <a16:creationId xmlns:a16="http://schemas.microsoft.com/office/drawing/2014/main" id="{7286B351-9D60-684B-8458-29D3E7B1281B}"/>
              </a:ext>
            </a:extLst>
          </p:cNvPr>
          <p:cNvPicPr>
            <a:picLocks noChangeAspect="1"/>
          </p:cNvPicPr>
          <p:nvPr userDrawn="1"/>
        </p:nvPicPr>
        <p:blipFill>
          <a:blip r:embed="rId4"/>
          <a:stretch>
            <a:fillRect/>
          </a:stretch>
        </p:blipFill>
        <p:spPr>
          <a:xfrm>
            <a:off x="0" y="2961655"/>
            <a:ext cx="12192000" cy="3896347"/>
          </a:xfrm>
          <a:prstGeom prst="rect">
            <a:avLst/>
          </a:prstGeom>
        </p:spPr>
      </p:pic>
    </p:spTree>
    <p:extLst>
      <p:ext uri="{BB962C8B-B14F-4D97-AF65-F5344CB8AC3E}">
        <p14:creationId xmlns:p14="http://schemas.microsoft.com/office/powerpoint/2010/main" val="133687586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Divider Slide">
    <p:bg>
      <p:bgPr>
        <a:solidFill>
          <a:srgbClr val="656E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5" name="Picture 4">
            <a:extLst>
              <a:ext uri="{FF2B5EF4-FFF2-40B4-BE49-F238E27FC236}">
                <a16:creationId xmlns:a16="http://schemas.microsoft.com/office/drawing/2014/main" id="{AC02753D-A335-7C49-8141-A7D63E1E866D}"/>
              </a:ext>
            </a:extLst>
          </p:cNvPr>
          <p:cNvPicPr>
            <a:picLocks noChangeAspect="1"/>
          </p:cNvPicPr>
          <p:nvPr userDrawn="1"/>
        </p:nvPicPr>
        <p:blipFill>
          <a:blip r:embed="rId4"/>
          <a:stretch>
            <a:fillRect/>
          </a:stretch>
        </p:blipFill>
        <p:spPr>
          <a:xfrm>
            <a:off x="0" y="2961653"/>
            <a:ext cx="12192000" cy="3896347"/>
          </a:xfrm>
          <a:prstGeom prst="rect">
            <a:avLst/>
          </a:prstGeom>
        </p:spPr>
      </p:pic>
    </p:spTree>
    <p:extLst>
      <p:ext uri="{BB962C8B-B14F-4D97-AF65-F5344CB8AC3E}">
        <p14:creationId xmlns:p14="http://schemas.microsoft.com/office/powerpoint/2010/main" val="428621101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6_Divider Slide">
    <p:bg>
      <p:bgPr>
        <a:solidFill>
          <a:srgbClr val="656E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5" name="Picture 4">
            <a:extLst>
              <a:ext uri="{FF2B5EF4-FFF2-40B4-BE49-F238E27FC236}">
                <a16:creationId xmlns:a16="http://schemas.microsoft.com/office/drawing/2014/main" id="{AC02753D-A335-7C49-8141-A7D63E1E866D}"/>
              </a:ext>
            </a:extLst>
          </p:cNvPr>
          <p:cNvPicPr>
            <a:picLocks noChangeAspect="1"/>
          </p:cNvPicPr>
          <p:nvPr userDrawn="1"/>
        </p:nvPicPr>
        <p:blipFill>
          <a:blip r:embed="rId4"/>
          <a:srcRect/>
          <a:stretch/>
        </p:blipFill>
        <p:spPr>
          <a:xfrm>
            <a:off x="7959" y="2961653"/>
            <a:ext cx="12176084" cy="3896346"/>
          </a:xfrm>
          <a:prstGeom prst="rect">
            <a:avLst/>
          </a:prstGeom>
        </p:spPr>
      </p:pic>
    </p:spTree>
    <p:extLst>
      <p:ext uri="{BB962C8B-B14F-4D97-AF65-F5344CB8AC3E}">
        <p14:creationId xmlns:p14="http://schemas.microsoft.com/office/powerpoint/2010/main" val="51612054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_Solid background">
    <p:bg>
      <p:bgPr>
        <a:solidFill>
          <a:srgbClr val="0F322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939800"/>
            <a:ext cx="5838923" cy="128602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2"/>
          <a:stretch>
            <a:fillRect/>
          </a:stretch>
        </p:blipFill>
        <p:spPr>
          <a:xfrm>
            <a:off x="630944" y="5814337"/>
            <a:ext cx="486657" cy="737151"/>
          </a:xfrm>
          <a:prstGeom prst="rect">
            <a:avLst/>
          </a:prstGeom>
        </p:spPr>
      </p:pic>
    </p:spTree>
    <p:extLst>
      <p:ext uri="{BB962C8B-B14F-4D97-AF65-F5344CB8AC3E}">
        <p14:creationId xmlns:p14="http://schemas.microsoft.com/office/powerpoint/2010/main" val="539957302"/>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8_Divider Slide">
    <p:bg>
      <p:bgPr>
        <a:solidFill>
          <a:srgbClr val="656E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5" name="Picture 4">
            <a:extLst>
              <a:ext uri="{FF2B5EF4-FFF2-40B4-BE49-F238E27FC236}">
                <a16:creationId xmlns:a16="http://schemas.microsoft.com/office/drawing/2014/main" id="{AC02753D-A335-7C49-8141-A7D63E1E866D}"/>
              </a:ext>
            </a:extLst>
          </p:cNvPr>
          <p:cNvPicPr>
            <a:picLocks noChangeAspect="1"/>
          </p:cNvPicPr>
          <p:nvPr userDrawn="1"/>
        </p:nvPicPr>
        <p:blipFill>
          <a:blip r:embed="rId4"/>
          <a:srcRect/>
          <a:stretch/>
        </p:blipFill>
        <p:spPr>
          <a:xfrm>
            <a:off x="7960" y="2961653"/>
            <a:ext cx="12176081" cy="3896346"/>
          </a:xfrm>
          <a:prstGeom prst="rect">
            <a:avLst/>
          </a:prstGeom>
        </p:spPr>
      </p:pic>
    </p:spTree>
    <p:extLst>
      <p:ext uri="{BB962C8B-B14F-4D97-AF65-F5344CB8AC3E}">
        <p14:creationId xmlns:p14="http://schemas.microsoft.com/office/powerpoint/2010/main" val="3213487337"/>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0_Divider Slide">
    <p:bg>
      <p:bgPr>
        <a:solidFill>
          <a:srgbClr val="656E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5" name="Picture 4">
            <a:extLst>
              <a:ext uri="{FF2B5EF4-FFF2-40B4-BE49-F238E27FC236}">
                <a16:creationId xmlns:a16="http://schemas.microsoft.com/office/drawing/2014/main" id="{AC02753D-A335-7C49-8141-A7D63E1E866D}"/>
              </a:ext>
            </a:extLst>
          </p:cNvPr>
          <p:cNvPicPr>
            <a:picLocks noChangeAspect="1"/>
          </p:cNvPicPr>
          <p:nvPr userDrawn="1"/>
        </p:nvPicPr>
        <p:blipFill>
          <a:blip r:embed="rId4"/>
          <a:srcRect/>
          <a:stretch/>
        </p:blipFill>
        <p:spPr>
          <a:xfrm>
            <a:off x="7960" y="2961653"/>
            <a:ext cx="12176081" cy="3896345"/>
          </a:xfrm>
          <a:prstGeom prst="rect">
            <a:avLst/>
          </a:prstGeom>
        </p:spPr>
      </p:pic>
    </p:spTree>
    <p:extLst>
      <p:ext uri="{BB962C8B-B14F-4D97-AF65-F5344CB8AC3E}">
        <p14:creationId xmlns:p14="http://schemas.microsoft.com/office/powerpoint/2010/main" val="1993229406"/>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2_Divider Slide">
    <p:bg>
      <p:bgPr>
        <a:solidFill>
          <a:srgbClr val="656E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5" name="Picture 4">
            <a:extLst>
              <a:ext uri="{FF2B5EF4-FFF2-40B4-BE49-F238E27FC236}">
                <a16:creationId xmlns:a16="http://schemas.microsoft.com/office/drawing/2014/main" id="{AC02753D-A335-7C49-8141-A7D63E1E866D}"/>
              </a:ext>
            </a:extLst>
          </p:cNvPr>
          <p:cNvPicPr>
            <a:picLocks noChangeAspect="1"/>
          </p:cNvPicPr>
          <p:nvPr userDrawn="1"/>
        </p:nvPicPr>
        <p:blipFill>
          <a:blip r:embed="rId4"/>
          <a:srcRect/>
          <a:stretch/>
        </p:blipFill>
        <p:spPr>
          <a:xfrm>
            <a:off x="7961" y="2961653"/>
            <a:ext cx="12176078" cy="3896345"/>
          </a:xfrm>
          <a:prstGeom prst="rect">
            <a:avLst/>
          </a:prstGeom>
        </p:spPr>
      </p:pic>
    </p:spTree>
    <p:extLst>
      <p:ext uri="{BB962C8B-B14F-4D97-AF65-F5344CB8AC3E}">
        <p14:creationId xmlns:p14="http://schemas.microsoft.com/office/powerpoint/2010/main" val="50422675"/>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Divider Slide">
    <p:bg>
      <p:bgPr>
        <a:solidFill>
          <a:srgbClr val="2C308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5" name="Picture 4">
            <a:extLst>
              <a:ext uri="{FF2B5EF4-FFF2-40B4-BE49-F238E27FC236}">
                <a16:creationId xmlns:a16="http://schemas.microsoft.com/office/drawing/2014/main" id="{5B88C89D-CB0C-E74F-8725-5FCA69BC3D05}"/>
              </a:ext>
            </a:extLst>
          </p:cNvPr>
          <p:cNvPicPr>
            <a:picLocks noChangeAspect="1"/>
          </p:cNvPicPr>
          <p:nvPr userDrawn="1"/>
        </p:nvPicPr>
        <p:blipFill>
          <a:blip r:embed="rId4"/>
          <a:stretch>
            <a:fillRect/>
          </a:stretch>
        </p:blipFill>
        <p:spPr>
          <a:xfrm>
            <a:off x="0" y="2961655"/>
            <a:ext cx="12192000" cy="3896347"/>
          </a:xfrm>
          <a:prstGeom prst="rect">
            <a:avLst/>
          </a:prstGeom>
        </p:spPr>
      </p:pic>
    </p:spTree>
    <p:extLst>
      <p:ext uri="{BB962C8B-B14F-4D97-AF65-F5344CB8AC3E}">
        <p14:creationId xmlns:p14="http://schemas.microsoft.com/office/powerpoint/2010/main" val="887149575"/>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8_Divider Slide">
    <p:bg>
      <p:bgPr>
        <a:solidFill>
          <a:srgbClr val="2C308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4" name="Picture 3" descr="A group of people eating at a table&#10;&#10;Description automatically generated with medium confidence">
            <a:extLst>
              <a:ext uri="{FF2B5EF4-FFF2-40B4-BE49-F238E27FC236}">
                <a16:creationId xmlns:a16="http://schemas.microsoft.com/office/drawing/2014/main" id="{2763EEEB-4CD3-674A-94EE-1A144BD148A0}"/>
              </a:ext>
            </a:extLst>
          </p:cNvPr>
          <p:cNvPicPr>
            <a:picLocks noChangeAspect="1"/>
          </p:cNvPicPr>
          <p:nvPr userDrawn="1"/>
        </p:nvPicPr>
        <p:blipFill>
          <a:blip r:embed="rId4"/>
          <a:stretch>
            <a:fillRect/>
          </a:stretch>
        </p:blipFill>
        <p:spPr>
          <a:xfrm>
            <a:off x="0" y="2961655"/>
            <a:ext cx="12192000" cy="3896347"/>
          </a:xfrm>
          <a:prstGeom prst="rect">
            <a:avLst/>
          </a:prstGeom>
        </p:spPr>
      </p:pic>
    </p:spTree>
    <p:extLst>
      <p:ext uri="{BB962C8B-B14F-4D97-AF65-F5344CB8AC3E}">
        <p14:creationId xmlns:p14="http://schemas.microsoft.com/office/powerpoint/2010/main" val="3082604846"/>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1_Divider Slide">
    <p:bg>
      <p:bgPr>
        <a:solidFill>
          <a:srgbClr val="2C308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5" name="Picture 4" descr="A picture containing road, way, scene, outdoor&#10;&#10;Description automatically generated">
            <a:extLst>
              <a:ext uri="{FF2B5EF4-FFF2-40B4-BE49-F238E27FC236}">
                <a16:creationId xmlns:a16="http://schemas.microsoft.com/office/drawing/2014/main" id="{104832F7-69C6-8442-9CFB-2BFDDBADE9C1}"/>
              </a:ext>
            </a:extLst>
          </p:cNvPr>
          <p:cNvPicPr>
            <a:picLocks noChangeAspect="1"/>
          </p:cNvPicPr>
          <p:nvPr userDrawn="1"/>
        </p:nvPicPr>
        <p:blipFill>
          <a:blip r:embed="rId4"/>
          <a:stretch>
            <a:fillRect/>
          </a:stretch>
        </p:blipFill>
        <p:spPr>
          <a:xfrm>
            <a:off x="0" y="2961655"/>
            <a:ext cx="12192000" cy="3896347"/>
          </a:xfrm>
          <a:prstGeom prst="rect">
            <a:avLst/>
          </a:prstGeom>
        </p:spPr>
      </p:pic>
    </p:spTree>
    <p:extLst>
      <p:ext uri="{BB962C8B-B14F-4D97-AF65-F5344CB8AC3E}">
        <p14:creationId xmlns:p14="http://schemas.microsoft.com/office/powerpoint/2010/main" val="2850226323"/>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Divider Slide">
    <p:bg>
      <p:bgPr>
        <a:solidFill>
          <a:srgbClr val="2C308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4" name="Picture 3">
            <a:extLst>
              <a:ext uri="{FF2B5EF4-FFF2-40B4-BE49-F238E27FC236}">
                <a16:creationId xmlns:a16="http://schemas.microsoft.com/office/drawing/2014/main" id="{3A3FA73B-13ED-F546-8872-ABB73F97CF1D}"/>
              </a:ext>
            </a:extLst>
          </p:cNvPr>
          <p:cNvPicPr>
            <a:picLocks noChangeAspect="1"/>
          </p:cNvPicPr>
          <p:nvPr userDrawn="1"/>
        </p:nvPicPr>
        <p:blipFill>
          <a:blip r:embed="rId4"/>
          <a:stretch>
            <a:fillRect/>
          </a:stretch>
        </p:blipFill>
        <p:spPr>
          <a:xfrm>
            <a:off x="0" y="2961655"/>
            <a:ext cx="12192000" cy="3896347"/>
          </a:xfrm>
          <a:prstGeom prst="rect">
            <a:avLst/>
          </a:prstGeom>
        </p:spPr>
      </p:pic>
    </p:spTree>
    <p:extLst>
      <p:ext uri="{BB962C8B-B14F-4D97-AF65-F5344CB8AC3E}">
        <p14:creationId xmlns:p14="http://schemas.microsoft.com/office/powerpoint/2010/main" val="3994862346"/>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7_Divider Slide">
    <p:bg>
      <p:bgPr>
        <a:solidFill>
          <a:srgbClr val="2C308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4" name="Picture 3">
            <a:extLst>
              <a:ext uri="{FF2B5EF4-FFF2-40B4-BE49-F238E27FC236}">
                <a16:creationId xmlns:a16="http://schemas.microsoft.com/office/drawing/2014/main" id="{3A3FA73B-13ED-F546-8872-ABB73F97CF1D}"/>
              </a:ext>
            </a:extLst>
          </p:cNvPr>
          <p:cNvPicPr>
            <a:picLocks noChangeAspect="1"/>
          </p:cNvPicPr>
          <p:nvPr userDrawn="1"/>
        </p:nvPicPr>
        <p:blipFill>
          <a:blip r:embed="rId4"/>
          <a:srcRect/>
          <a:stretch/>
        </p:blipFill>
        <p:spPr>
          <a:xfrm>
            <a:off x="7959" y="2961655"/>
            <a:ext cx="12176084" cy="3896347"/>
          </a:xfrm>
          <a:prstGeom prst="rect">
            <a:avLst/>
          </a:prstGeom>
        </p:spPr>
      </p:pic>
    </p:spTree>
    <p:extLst>
      <p:ext uri="{BB962C8B-B14F-4D97-AF65-F5344CB8AC3E}">
        <p14:creationId xmlns:p14="http://schemas.microsoft.com/office/powerpoint/2010/main" val="2922831325"/>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3_Divider Slide">
    <p:bg>
      <p:bgPr>
        <a:solidFill>
          <a:srgbClr val="2C308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4" name="Picture 3">
            <a:extLst>
              <a:ext uri="{FF2B5EF4-FFF2-40B4-BE49-F238E27FC236}">
                <a16:creationId xmlns:a16="http://schemas.microsoft.com/office/drawing/2014/main" id="{3A3FA73B-13ED-F546-8872-ABB73F97CF1D}"/>
              </a:ext>
            </a:extLst>
          </p:cNvPr>
          <p:cNvPicPr>
            <a:picLocks noChangeAspect="1"/>
          </p:cNvPicPr>
          <p:nvPr userDrawn="1"/>
        </p:nvPicPr>
        <p:blipFill>
          <a:blip r:embed="rId4"/>
          <a:srcRect/>
          <a:stretch/>
        </p:blipFill>
        <p:spPr>
          <a:xfrm>
            <a:off x="7959" y="2961655"/>
            <a:ext cx="12176084" cy="3896346"/>
          </a:xfrm>
          <a:prstGeom prst="rect">
            <a:avLst/>
          </a:prstGeom>
        </p:spPr>
      </p:pic>
    </p:spTree>
    <p:extLst>
      <p:ext uri="{BB962C8B-B14F-4D97-AF65-F5344CB8AC3E}">
        <p14:creationId xmlns:p14="http://schemas.microsoft.com/office/powerpoint/2010/main" val="2643200547"/>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4_Divider Slide">
    <p:bg>
      <p:bgPr>
        <a:solidFill>
          <a:srgbClr val="2C308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4" name="Picture 3">
            <a:extLst>
              <a:ext uri="{FF2B5EF4-FFF2-40B4-BE49-F238E27FC236}">
                <a16:creationId xmlns:a16="http://schemas.microsoft.com/office/drawing/2014/main" id="{3A3FA73B-13ED-F546-8872-ABB73F97CF1D}"/>
              </a:ext>
            </a:extLst>
          </p:cNvPr>
          <p:cNvPicPr>
            <a:picLocks noChangeAspect="1"/>
          </p:cNvPicPr>
          <p:nvPr userDrawn="1"/>
        </p:nvPicPr>
        <p:blipFill>
          <a:blip r:embed="rId4"/>
          <a:srcRect/>
          <a:stretch/>
        </p:blipFill>
        <p:spPr>
          <a:xfrm>
            <a:off x="7960" y="2961655"/>
            <a:ext cx="12176081" cy="3896346"/>
          </a:xfrm>
          <a:prstGeom prst="rect">
            <a:avLst/>
          </a:prstGeom>
        </p:spPr>
      </p:pic>
    </p:spTree>
    <p:extLst>
      <p:ext uri="{BB962C8B-B14F-4D97-AF65-F5344CB8AC3E}">
        <p14:creationId xmlns:p14="http://schemas.microsoft.com/office/powerpoint/2010/main" val="126417604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vider Slide_Solid background">
    <p:bg>
      <p:bgPr>
        <a:solidFill>
          <a:srgbClr val="2C308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939800"/>
            <a:ext cx="5838923" cy="128602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4" name="Picture 3">
            <a:extLst>
              <a:ext uri="{FF2B5EF4-FFF2-40B4-BE49-F238E27FC236}">
                <a16:creationId xmlns:a16="http://schemas.microsoft.com/office/drawing/2014/main" id="{50CFDD9E-9056-F54A-94DE-93A69D19ACF3}"/>
              </a:ext>
            </a:extLst>
          </p:cNvPr>
          <p:cNvPicPr>
            <a:picLocks noChangeAspect="1"/>
          </p:cNvPicPr>
          <p:nvPr userDrawn="1"/>
        </p:nvPicPr>
        <p:blipFill>
          <a:blip r:embed="rId2"/>
          <a:stretch>
            <a:fillRect/>
          </a:stretch>
        </p:blipFill>
        <p:spPr>
          <a:xfrm>
            <a:off x="630944" y="5814337"/>
            <a:ext cx="486657" cy="737151"/>
          </a:xfrm>
          <a:prstGeom prst="rect">
            <a:avLst/>
          </a:prstGeom>
        </p:spPr>
      </p:pic>
    </p:spTree>
    <p:extLst>
      <p:ext uri="{BB962C8B-B14F-4D97-AF65-F5344CB8AC3E}">
        <p14:creationId xmlns:p14="http://schemas.microsoft.com/office/powerpoint/2010/main" val="3288290439"/>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7_Divider Slide">
    <p:bg>
      <p:bgPr>
        <a:solidFill>
          <a:srgbClr val="2C308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546151"/>
            <a:ext cx="5838923" cy="225117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10" name="Picture 9">
            <a:extLst>
              <a:ext uri="{FF2B5EF4-FFF2-40B4-BE49-F238E27FC236}">
                <a16:creationId xmlns:a16="http://schemas.microsoft.com/office/drawing/2014/main" id="{9F0DF6CF-0375-2843-A9A6-033FD6028AC3}"/>
              </a:ext>
            </a:extLst>
          </p:cNvPr>
          <p:cNvPicPr>
            <a:picLocks noChangeAspect="1"/>
          </p:cNvPicPr>
          <p:nvPr userDrawn="1"/>
        </p:nvPicPr>
        <p:blipFill>
          <a:blip r:embed="rId2"/>
          <a:stretch>
            <a:fillRect/>
          </a:stretch>
        </p:blipFill>
        <p:spPr>
          <a:xfrm>
            <a:off x="10794573" y="2415082"/>
            <a:ext cx="1043857" cy="258246"/>
          </a:xfrm>
          <a:prstGeom prst="rect">
            <a:avLst/>
          </a:prstGeom>
        </p:spPr>
      </p:pic>
      <p:pic>
        <p:nvPicPr>
          <p:cNvPr id="24" name="Picture 23">
            <a:extLst>
              <a:ext uri="{FF2B5EF4-FFF2-40B4-BE49-F238E27FC236}">
                <a16:creationId xmlns:a16="http://schemas.microsoft.com/office/drawing/2014/main" id="{0F432BF6-2647-5849-95CB-7127BB50BB8D}"/>
              </a:ext>
            </a:extLst>
          </p:cNvPr>
          <p:cNvPicPr>
            <a:picLocks noChangeAspect="1"/>
          </p:cNvPicPr>
          <p:nvPr userDrawn="1"/>
        </p:nvPicPr>
        <p:blipFill>
          <a:blip r:embed="rId3"/>
          <a:stretch>
            <a:fillRect/>
          </a:stretch>
        </p:blipFill>
        <p:spPr>
          <a:xfrm>
            <a:off x="707143" y="422153"/>
            <a:ext cx="266635" cy="403877"/>
          </a:xfrm>
          <a:prstGeom prst="rect">
            <a:avLst/>
          </a:prstGeom>
        </p:spPr>
      </p:pic>
      <p:pic>
        <p:nvPicPr>
          <p:cNvPr id="4" name="Picture 3">
            <a:extLst>
              <a:ext uri="{FF2B5EF4-FFF2-40B4-BE49-F238E27FC236}">
                <a16:creationId xmlns:a16="http://schemas.microsoft.com/office/drawing/2014/main" id="{3A3FA73B-13ED-F546-8872-ABB73F97CF1D}"/>
              </a:ext>
            </a:extLst>
          </p:cNvPr>
          <p:cNvPicPr>
            <a:picLocks noChangeAspect="1"/>
          </p:cNvPicPr>
          <p:nvPr userDrawn="1"/>
        </p:nvPicPr>
        <p:blipFill>
          <a:blip r:embed="rId4"/>
          <a:srcRect/>
          <a:stretch/>
        </p:blipFill>
        <p:spPr>
          <a:xfrm>
            <a:off x="7960" y="2961655"/>
            <a:ext cx="12176081" cy="3896345"/>
          </a:xfrm>
          <a:prstGeom prst="rect">
            <a:avLst/>
          </a:prstGeom>
        </p:spPr>
      </p:pic>
    </p:spTree>
    <p:extLst>
      <p:ext uri="{BB962C8B-B14F-4D97-AF65-F5344CB8AC3E}">
        <p14:creationId xmlns:p14="http://schemas.microsoft.com/office/powerpoint/2010/main" val="1811048663"/>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A97162-FF29-1940-95AD-7BADC75E0231}"/>
              </a:ext>
            </a:extLst>
          </p:cNvPr>
          <p:cNvSpPr>
            <a:spLocks noGrp="1"/>
          </p:cNvSpPr>
          <p:nvPr>
            <p:ph idx="1"/>
          </p:nvPr>
        </p:nvSpPr>
        <p:spPr>
          <a:xfrm>
            <a:off x="838200" y="1297175"/>
            <a:ext cx="10515600" cy="48797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2" name="Rectangle 11">
            <a:extLst>
              <a:ext uri="{FF2B5EF4-FFF2-40B4-BE49-F238E27FC236}">
                <a16:creationId xmlns:a16="http://schemas.microsoft.com/office/drawing/2014/main" id="{16758374-DE50-2F41-B756-7B8CA24FA2E5}"/>
              </a:ext>
            </a:extLst>
          </p:cNvPr>
          <p:cNvSpPr/>
          <p:nvPr userDrawn="1"/>
        </p:nvSpPr>
        <p:spPr>
          <a:xfrm>
            <a:off x="8712200" y="6702599"/>
            <a:ext cx="660400" cy="155403"/>
          </a:xfrm>
          <a:prstGeom prst="rect">
            <a:avLst/>
          </a:prstGeom>
          <a:solidFill>
            <a:srgbClr val="0F32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FC133E6C-AC32-C64A-89A6-6814312E18BD}"/>
              </a:ext>
            </a:extLst>
          </p:cNvPr>
          <p:cNvSpPr/>
          <p:nvPr userDrawn="1"/>
        </p:nvSpPr>
        <p:spPr>
          <a:xfrm>
            <a:off x="9372600" y="6702599"/>
            <a:ext cx="660400" cy="155403"/>
          </a:xfrm>
          <a:prstGeom prst="rect">
            <a:avLst/>
          </a:prstGeom>
          <a:solidFill>
            <a:srgbClr val="C2D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259576A1-EEC7-B847-89B4-60ED83E38FE0}"/>
              </a:ext>
            </a:extLst>
          </p:cNvPr>
          <p:cNvSpPr/>
          <p:nvPr userDrawn="1"/>
        </p:nvSpPr>
        <p:spPr>
          <a:xfrm>
            <a:off x="10033000" y="6702599"/>
            <a:ext cx="660400" cy="155403"/>
          </a:xfrm>
          <a:prstGeom prst="rect">
            <a:avLst/>
          </a:prstGeom>
          <a:solidFill>
            <a:srgbClr val="2C3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32C21CFC-581F-6C4D-8367-AA42F599E942}"/>
              </a:ext>
            </a:extLst>
          </p:cNvPr>
          <p:cNvSpPr/>
          <p:nvPr userDrawn="1"/>
        </p:nvSpPr>
        <p:spPr>
          <a:xfrm>
            <a:off x="10693400" y="6702599"/>
            <a:ext cx="660400" cy="155403"/>
          </a:xfrm>
          <a:prstGeom prst="rect">
            <a:avLst/>
          </a:prstGeom>
          <a:solidFill>
            <a:srgbClr val="65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4" name="Picture 23">
            <a:extLst>
              <a:ext uri="{FF2B5EF4-FFF2-40B4-BE49-F238E27FC236}">
                <a16:creationId xmlns:a16="http://schemas.microsoft.com/office/drawing/2014/main" id="{12FB0CCD-9EB6-0747-BF03-3515652C490E}"/>
              </a:ext>
            </a:extLst>
          </p:cNvPr>
          <p:cNvPicPr>
            <a:picLocks noChangeAspect="1"/>
          </p:cNvPicPr>
          <p:nvPr userDrawn="1"/>
        </p:nvPicPr>
        <p:blipFill>
          <a:blip r:embed="rId2"/>
          <a:stretch>
            <a:fillRect/>
          </a:stretch>
        </p:blipFill>
        <p:spPr>
          <a:xfrm>
            <a:off x="838200" y="6364462"/>
            <a:ext cx="1366787" cy="338137"/>
          </a:xfrm>
          <a:prstGeom prst="rect">
            <a:avLst/>
          </a:prstGeom>
        </p:spPr>
      </p:pic>
      <p:sp>
        <p:nvSpPr>
          <p:cNvPr id="26" name="Title 25">
            <a:extLst>
              <a:ext uri="{FF2B5EF4-FFF2-40B4-BE49-F238E27FC236}">
                <a16:creationId xmlns:a16="http://schemas.microsoft.com/office/drawing/2014/main" id="{739EAAE1-2DA3-FC4B-AB69-AC6ADFCE2444}"/>
              </a:ext>
            </a:extLst>
          </p:cNvPr>
          <p:cNvSpPr>
            <a:spLocks noGrp="1"/>
          </p:cNvSpPr>
          <p:nvPr>
            <p:ph type="title"/>
          </p:nvPr>
        </p:nvSpPr>
        <p:spPr>
          <a:xfrm>
            <a:off x="838200" y="365126"/>
            <a:ext cx="10515600" cy="602438"/>
          </a:xfrm>
        </p:spPr>
        <p:txBody>
          <a:bodyPr/>
          <a:lstStyle>
            <a:lvl1pPr>
              <a:defRPr sz="3800"/>
            </a:lvl1pPr>
          </a:lstStyle>
          <a:p>
            <a:r>
              <a:rPr lang="en-US"/>
              <a:t>Click to edit Master title style</a:t>
            </a:r>
          </a:p>
        </p:txBody>
      </p:sp>
      <p:sp>
        <p:nvSpPr>
          <p:cNvPr id="28" name="Slide Number Placeholder 5">
            <a:extLst>
              <a:ext uri="{FF2B5EF4-FFF2-40B4-BE49-F238E27FC236}">
                <a16:creationId xmlns:a16="http://schemas.microsoft.com/office/drawing/2014/main" id="{9657DD4B-607C-6448-9090-687099858345}"/>
              </a:ext>
            </a:extLst>
          </p:cNvPr>
          <p:cNvSpPr>
            <a:spLocks noGrp="1"/>
          </p:cNvSpPr>
          <p:nvPr>
            <p:ph type="sldNum" sz="quarter" idx="12"/>
          </p:nvPr>
        </p:nvSpPr>
        <p:spPr>
          <a:xfrm>
            <a:off x="11511857" y="6333032"/>
            <a:ext cx="427915" cy="365125"/>
          </a:xfrm>
        </p:spPr>
        <p:txBody>
          <a:bodyPr/>
          <a:lstStyle>
            <a:lvl1pPr>
              <a:defRPr sz="900">
                <a:solidFill>
                  <a:schemeClr val="bg1">
                    <a:lumMod val="65000"/>
                  </a:schemeClr>
                </a:solidFill>
                <a:latin typeface="Arial" panose="020B0604020202020204" pitchFamily="34" charset="0"/>
                <a:cs typeface="Arial" panose="020B0604020202020204" pitchFamily="34" charset="0"/>
              </a:defRPr>
            </a:lvl1pPr>
          </a:lstStyle>
          <a:p>
            <a:fld id="{B361C3B0-7D93-8F48-9BAA-92CAAD304D3D}" type="slidenum">
              <a:rPr lang="en-US" smtClean="0"/>
              <a:pPr/>
              <a:t>‹#›</a:t>
            </a:fld>
            <a:endParaRPr lang="en-US" sz="900"/>
          </a:p>
        </p:txBody>
      </p:sp>
    </p:spTree>
    <p:extLst>
      <p:ext uri="{BB962C8B-B14F-4D97-AF65-F5344CB8AC3E}">
        <p14:creationId xmlns:p14="http://schemas.microsoft.com/office/powerpoint/2010/main" val="7229213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480F1F-D23D-9A4D-AF73-4FCEE7DE0E98}" type="datetimeFigureOut">
              <a:rPr lang="en-US" smtClean="0"/>
              <a:t>10/19/2022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32A76E-6791-1E41-8247-6EBB570E5675}" type="slidenum">
              <a:rPr lang="en-US" smtClean="0"/>
              <a:t>‹#›</a:t>
            </a:fld>
            <a:endParaRPr lang="en-US"/>
          </a:p>
        </p:txBody>
      </p:sp>
    </p:spTree>
    <p:extLst>
      <p:ext uri="{BB962C8B-B14F-4D97-AF65-F5344CB8AC3E}">
        <p14:creationId xmlns:p14="http://schemas.microsoft.com/office/powerpoint/2010/main" val="15391779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9" name="Straight Connector 8"/>
          <p:cNvCxnSpPr/>
          <p:nvPr userDrawn="1"/>
        </p:nvCxnSpPr>
        <p:spPr>
          <a:xfrm>
            <a:off x="732367" y="2203451"/>
            <a:ext cx="499533" cy="0"/>
          </a:xfrm>
          <a:prstGeom prst="line">
            <a:avLst/>
          </a:prstGeom>
          <a:ln w="50800">
            <a:solidFill>
              <a:srgbClr val="FECF07"/>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1866877" y="3332989"/>
            <a:ext cx="6245347" cy="522512"/>
          </a:xfrm>
          <a:noFill/>
          <a:ln>
            <a:noFill/>
          </a:ln>
          <a:effectLst/>
        </p:spPr>
        <p:txBody>
          <a:bodyPr/>
          <a:lstStyle>
            <a:lvl1pPr algn="l">
              <a:defRPr sz="4533" b="1">
                <a:ln>
                  <a:noFill/>
                </a:ln>
                <a:solidFill>
                  <a:schemeClr val="bg1"/>
                </a:solidFill>
                <a:effectLst/>
                <a:latin typeface="Arial" panose="020B0604020202020204" pitchFamily="34" charset="0"/>
                <a:cs typeface="Arial" panose="020B0604020202020204" pitchFamily="34" charset="0"/>
              </a:defRPr>
            </a:lvl1pPr>
          </a:lstStyle>
          <a:p>
            <a:r>
              <a:rPr lang="en-US"/>
              <a:t>Master title style</a:t>
            </a:r>
          </a:p>
        </p:txBody>
      </p:sp>
      <p:sp>
        <p:nvSpPr>
          <p:cNvPr id="3" name="Subtitle 2"/>
          <p:cNvSpPr>
            <a:spLocks noGrp="1"/>
          </p:cNvSpPr>
          <p:nvPr>
            <p:ph type="subTitle" idx="1" hasCustomPrompt="1"/>
          </p:nvPr>
        </p:nvSpPr>
        <p:spPr>
          <a:xfrm>
            <a:off x="1866877" y="4356533"/>
            <a:ext cx="4229123" cy="681727"/>
          </a:xfrm>
          <a:noFill/>
          <a:ln>
            <a:noFill/>
          </a:ln>
          <a:effectLst/>
        </p:spPr>
        <p:txBody>
          <a:bodyPr/>
          <a:lstStyle>
            <a:lvl1pPr marL="0" indent="0" algn="l">
              <a:buNone/>
              <a:defRPr sz="1867" b="1" cap="all" baseline="0">
                <a:ln>
                  <a:noFill/>
                </a:ln>
                <a:solidFill>
                  <a:schemeClr val="bg1"/>
                </a:solidFill>
                <a:effectLst/>
                <a:latin typeface="Arial" panose="020B0604020202020204" pitchFamily="34" charset="0"/>
                <a:cs typeface="Arial" panose="020B0604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Master subtitle style</a:t>
            </a:r>
          </a:p>
        </p:txBody>
      </p:sp>
      <p:sp>
        <p:nvSpPr>
          <p:cNvPr id="5" name="Text Placeholder 4"/>
          <p:cNvSpPr>
            <a:spLocks noGrp="1"/>
          </p:cNvSpPr>
          <p:nvPr>
            <p:ph type="body" sz="quarter" idx="10" hasCustomPrompt="1"/>
          </p:nvPr>
        </p:nvSpPr>
        <p:spPr>
          <a:xfrm>
            <a:off x="1867725" y="3855915"/>
            <a:ext cx="6244500" cy="466725"/>
          </a:xfrm>
          <a:noFill/>
          <a:ln>
            <a:noFill/>
          </a:ln>
          <a:effectLst/>
        </p:spPr>
        <p:txBody>
          <a:bodyPr/>
          <a:lstStyle>
            <a:lvl1pPr marL="0" indent="0">
              <a:buFontTx/>
              <a:buNone/>
              <a:defRPr sz="3333" b="1" cap="all" baseline="0">
                <a:ln>
                  <a:noFill/>
                </a:ln>
                <a:solidFill>
                  <a:schemeClr val="bg1"/>
                </a:solidFill>
                <a:effectLst/>
                <a:latin typeface="Arial" panose="020B0604020202020204" pitchFamily="34" charset="0"/>
                <a:cs typeface="Arial" panose="020B0604020202020204" pitchFamily="34" charset="0"/>
              </a:defRPr>
            </a:lvl1pPr>
          </a:lstStyle>
          <a:p>
            <a:pPr lvl="0"/>
            <a:r>
              <a:rPr lang="en-US"/>
              <a:t>Master text styles</a:t>
            </a:r>
          </a:p>
        </p:txBody>
      </p:sp>
      <p:sp>
        <p:nvSpPr>
          <p:cNvPr id="12" name="Rectangle 11"/>
          <p:cNvSpPr/>
          <p:nvPr userDrawn="1"/>
        </p:nvSpPr>
        <p:spPr>
          <a:xfrm>
            <a:off x="11505167" y="6420072"/>
            <a:ext cx="504612" cy="3476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IPL 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0712" y="6138463"/>
            <a:ext cx="3698240" cy="528320"/>
          </a:xfrm>
          <a:prstGeom prst="rect">
            <a:avLst/>
          </a:prstGeom>
        </p:spPr>
      </p:pic>
    </p:spTree>
    <p:extLst>
      <p:ext uri="{BB962C8B-B14F-4D97-AF65-F5344CB8AC3E}">
        <p14:creationId xmlns:p14="http://schemas.microsoft.com/office/powerpoint/2010/main" val="39578199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79785" y="3423825"/>
            <a:ext cx="6561104" cy="522512"/>
          </a:xfrm>
          <a:noFill/>
          <a:effectLst/>
        </p:spPr>
        <p:txBody>
          <a:bodyPr/>
          <a:lstStyle>
            <a:lvl1pPr algn="l">
              <a:defRPr sz="3400" b="1">
                <a:ln>
                  <a:noFill/>
                </a:ln>
                <a:effectLst/>
                <a:latin typeface="Arial" panose="020B0604020202020204" pitchFamily="34" charset="0"/>
                <a:cs typeface="Arial" panose="020B0604020202020204" pitchFamily="34" charset="0"/>
              </a:defRPr>
            </a:lvl1pPr>
          </a:lstStyle>
          <a:p>
            <a:r>
              <a:rPr lang="en-US" dirty="0"/>
              <a:t>Master title style</a:t>
            </a:r>
          </a:p>
        </p:txBody>
      </p:sp>
      <p:sp>
        <p:nvSpPr>
          <p:cNvPr id="3" name="Subtitle 2"/>
          <p:cNvSpPr>
            <a:spLocks noGrp="1"/>
          </p:cNvSpPr>
          <p:nvPr>
            <p:ph type="subTitle" idx="1" hasCustomPrompt="1"/>
          </p:nvPr>
        </p:nvSpPr>
        <p:spPr>
          <a:xfrm>
            <a:off x="1679786" y="4447369"/>
            <a:ext cx="3936437" cy="293965"/>
          </a:xfrm>
          <a:effectLst/>
        </p:spPr>
        <p:txBody>
          <a:bodyPr/>
          <a:lstStyle>
            <a:lvl1pPr marL="0" indent="0" algn="l">
              <a:buNone/>
              <a:defRPr sz="1400" b="1" cap="all" baseline="0">
                <a:ln>
                  <a:noFill/>
                </a:ln>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a:t>
            </a:r>
          </a:p>
        </p:txBody>
      </p:sp>
      <p:sp>
        <p:nvSpPr>
          <p:cNvPr id="5" name="Text Placeholder 4"/>
          <p:cNvSpPr>
            <a:spLocks noGrp="1"/>
          </p:cNvSpPr>
          <p:nvPr>
            <p:ph type="body" sz="quarter" idx="10" hasCustomPrompt="1"/>
          </p:nvPr>
        </p:nvSpPr>
        <p:spPr>
          <a:xfrm>
            <a:off x="1680635" y="3946751"/>
            <a:ext cx="6588477" cy="466725"/>
          </a:xfrm>
          <a:effectLst/>
        </p:spPr>
        <p:txBody>
          <a:bodyPr/>
          <a:lstStyle>
            <a:lvl1pPr marL="0" indent="0">
              <a:buFontTx/>
              <a:buNone/>
              <a:defRPr sz="2500" b="1" cap="all" baseline="0">
                <a:ln>
                  <a:noFill/>
                </a:ln>
                <a:solidFill>
                  <a:schemeClr val="bg1"/>
                </a:solidFill>
                <a:effectLst/>
                <a:latin typeface="Arial" panose="020B0604020202020204" pitchFamily="34" charset="0"/>
                <a:cs typeface="Arial" panose="020B0604020202020204" pitchFamily="34" charset="0"/>
              </a:defRPr>
            </a:lvl1pPr>
          </a:lstStyle>
          <a:p>
            <a:pPr lvl="0"/>
            <a:r>
              <a:rPr lang="en-US" dirty="0"/>
              <a:t>Master text styles</a:t>
            </a:r>
          </a:p>
        </p:txBody>
      </p:sp>
      <p:sp>
        <p:nvSpPr>
          <p:cNvPr id="4" name="Rectangle 3"/>
          <p:cNvSpPr/>
          <p:nvPr userDrawn="1"/>
        </p:nvSpPr>
        <p:spPr>
          <a:xfrm>
            <a:off x="11505167" y="6434304"/>
            <a:ext cx="504612" cy="260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7" name="Picture 16" descr="IPL 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97091" y="6243013"/>
            <a:ext cx="3698240" cy="396240"/>
          </a:xfrm>
          <a:prstGeom prst="rect">
            <a:avLst/>
          </a:prstGeom>
        </p:spPr>
      </p:pic>
    </p:spTree>
    <p:extLst>
      <p:ext uri="{BB962C8B-B14F-4D97-AF65-F5344CB8AC3E}">
        <p14:creationId xmlns:p14="http://schemas.microsoft.com/office/powerpoint/2010/main" val="22291054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 name="Picture 3"/>
          <p:cNvPicPr>
            <a:picLocks/>
          </p:cNvPicPr>
          <p:nvPr userDrawn="1"/>
        </p:nvPicPr>
        <p:blipFill rotWithShape="1">
          <a:blip r:embed="rId2"/>
          <a:srcRect b="3215"/>
          <a:stretch/>
        </p:blipFill>
        <p:spPr>
          <a:xfrm>
            <a:off x="0" y="212725"/>
            <a:ext cx="12192000" cy="5175504"/>
          </a:xfrm>
          <a:prstGeom prst="rect">
            <a:avLst/>
          </a:prstGeom>
        </p:spPr>
      </p:pic>
      <p:pic>
        <p:nvPicPr>
          <p:cNvPr id="7" name="Picture 6" descr="IPL 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97091" y="6243013"/>
            <a:ext cx="3698240" cy="396240"/>
          </a:xfrm>
          <a:prstGeom prst="rect">
            <a:avLst/>
          </a:prstGeom>
        </p:spPr>
      </p:pic>
      <p:pic>
        <p:nvPicPr>
          <p:cNvPr id="11" name="Picture 10" descr="Layer Slide Background 1B.png"/>
          <p:cNvPicPr>
            <a:picLocks noChangeAspect="1"/>
          </p:cNvPicPr>
          <p:nvPr userDrawn="1"/>
        </p:nvPicPr>
        <p:blipFill>
          <a:blip r:embed="rId4" cstate="print">
            <a:alphaModFix amt="68000"/>
            <a:extLst>
              <a:ext uri="{28A0092B-C50C-407E-A947-70E740481C1C}">
                <a14:useLocalDpi xmlns:a14="http://schemas.microsoft.com/office/drawing/2010/main" val="0"/>
              </a:ext>
            </a:extLst>
          </a:blip>
          <a:stretch>
            <a:fillRect/>
          </a:stretch>
        </p:blipFill>
        <p:spPr>
          <a:xfrm>
            <a:off x="0" y="182096"/>
            <a:ext cx="12192000" cy="2962656"/>
          </a:xfrm>
          <a:prstGeom prst="rect">
            <a:avLst/>
          </a:prstGeom>
        </p:spPr>
      </p:pic>
      <p:pic>
        <p:nvPicPr>
          <p:cNvPr id="12" name="Picture 11" descr="Layer Slide Background Pattern 2B.png"/>
          <p:cNvPicPr>
            <a:picLocks noChangeAspect="1"/>
          </p:cNvPicPr>
          <p:nvPr userDrawn="1"/>
        </p:nvPicPr>
        <p:blipFill>
          <a:blip r:embed="rId5" cstate="print">
            <a:alphaModFix amt="38000"/>
            <a:extLst>
              <a:ext uri="{28A0092B-C50C-407E-A947-70E740481C1C}">
                <a14:useLocalDpi xmlns:a14="http://schemas.microsoft.com/office/drawing/2010/main" val="0"/>
              </a:ext>
            </a:extLst>
          </a:blip>
          <a:stretch>
            <a:fillRect/>
          </a:stretch>
        </p:blipFill>
        <p:spPr>
          <a:xfrm>
            <a:off x="0" y="180042"/>
            <a:ext cx="12192000" cy="2962656"/>
          </a:xfrm>
          <a:prstGeom prst="rect">
            <a:avLst/>
          </a:prstGeom>
        </p:spPr>
      </p:pic>
      <p:grpSp>
        <p:nvGrpSpPr>
          <p:cNvPr id="35" name="Group 34"/>
          <p:cNvGrpSpPr/>
          <p:nvPr userDrawn="1"/>
        </p:nvGrpSpPr>
        <p:grpSpPr>
          <a:xfrm>
            <a:off x="-105462" y="2157783"/>
            <a:ext cx="1086185" cy="1098679"/>
            <a:chOff x="-45000" y="-29944"/>
            <a:chExt cx="408136" cy="550438"/>
          </a:xfrm>
          <a:noFill/>
        </p:grpSpPr>
        <p:sp>
          <p:nvSpPr>
            <p:cNvPr id="37" name="Oval 36">
              <a:extLst>
                <a:ext uri="{FF2B5EF4-FFF2-40B4-BE49-F238E27FC236}">
                  <a16:creationId xmlns:a16="http://schemas.microsoft.com/office/drawing/2014/main" id="{E5A999A8-E0D6-4272-ADEE-1BE70C55E0A3}"/>
                </a:ext>
              </a:extLst>
            </p:cNvPr>
            <p:cNvSpPr/>
            <p:nvPr userDrawn="1"/>
          </p:nvSpPr>
          <p:spPr>
            <a:xfrm>
              <a:off x="-45000" y="-29944"/>
              <a:ext cx="90000" cy="90000"/>
            </a:xfrm>
            <a:prstGeom prst="ellipse">
              <a:avLst/>
            </a:prstGeom>
            <a:grpFill/>
            <a:ln w="12700">
              <a:solidFill>
                <a:schemeClr val="tx1">
                  <a:lumMod val="20000"/>
                  <a:lumOff val="8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8" name="Oval 37">
              <a:extLst>
                <a:ext uri="{FF2B5EF4-FFF2-40B4-BE49-F238E27FC236}">
                  <a16:creationId xmlns:a16="http://schemas.microsoft.com/office/drawing/2014/main" id="{8E93690F-012A-45E8-A7CF-342AFE5A3BDF}"/>
                </a:ext>
              </a:extLst>
            </p:cNvPr>
            <p:cNvSpPr/>
            <p:nvPr userDrawn="1"/>
          </p:nvSpPr>
          <p:spPr>
            <a:xfrm>
              <a:off x="-45000" y="123217"/>
              <a:ext cx="90000" cy="90000"/>
            </a:xfrm>
            <a:prstGeom prst="ellipse">
              <a:avLst/>
            </a:prstGeom>
            <a:grpFill/>
            <a:ln w="12700">
              <a:solidFill>
                <a:schemeClr val="tx1">
                  <a:lumMod val="20000"/>
                  <a:lumOff val="8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9" name="Oval 38">
              <a:extLst>
                <a:ext uri="{FF2B5EF4-FFF2-40B4-BE49-F238E27FC236}">
                  <a16:creationId xmlns:a16="http://schemas.microsoft.com/office/drawing/2014/main" id="{46917DE6-57D4-4705-8D97-F72AEDD77700}"/>
                </a:ext>
              </a:extLst>
            </p:cNvPr>
            <p:cNvSpPr/>
            <p:nvPr userDrawn="1"/>
          </p:nvSpPr>
          <p:spPr>
            <a:xfrm>
              <a:off x="-45000" y="276379"/>
              <a:ext cx="90000" cy="90000"/>
            </a:xfrm>
            <a:prstGeom prst="ellipse">
              <a:avLst/>
            </a:prstGeom>
            <a:grpFill/>
            <a:ln w="12700">
              <a:solidFill>
                <a:schemeClr val="tx1">
                  <a:lumMod val="20000"/>
                  <a:lumOff val="8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0" name="Oval 39">
              <a:extLst>
                <a:ext uri="{FF2B5EF4-FFF2-40B4-BE49-F238E27FC236}">
                  <a16:creationId xmlns:a16="http://schemas.microsoft.com/office/drawing/2014/main" id="{F571C5D6-9172-4B94-AFB0-227B5465E2CD}"/>
                </a:ext>
              </a:extLst>
            </p:cNvPr>
            <p:cNvSpPr/>
            <p:nvPr userDrawn="1"/>
          </p:nvSpPr>
          <p:spPr>
            <a:xfrm>
              <a:off x="-45000" y="429541"/>
              <a:ext cx="90000" cy="90000"/>
            </a:xfrm>
            <a:prstGeom prst="ellipse">
              <a:avLst/>
            </a:prstGeom>
            <a:grpFill/>
            <a:ln w="12700">
              <a:solidFill>
                <a:schemeClr val="tx1">
                  <a:lumMod val="20000"/>
                  <a:lumOff val="8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3" name="Oval 42">
              <a:extLst>
                <a:ext uri="{FF2B5EF4-FFF2-40B4-BE49-F238E27FC236}">
                  <a16:creationId xmlns:a16="http://schemas.microsoft.com/office/drawing/2014/main" id="{5020301D-D74F-4C5B-A41E-1F834FCC4066}"/>
                </a:ext>
              </a:extLst>
            </p:cNvPr>
            <p:cNvSpPr/>
            <p:nvPr userDrawn="1"/>
          </p:nvSpPr>
          <p:spPr>
            <a:xfrm>
              <a:off x="114068" y="-28991"/>
              <a:ext cx="90000" cy="90000"/>
            </a:xfrm>
            <a:prstGeom prst="ellipse">
              <a:avLst/>
            </a:prstGeom>
            <a:grpFill/>
            <a:ln w="12700">
              <a:solidFill>
                <a:schemeClr val="tx1">
                  <a:lumMod val="20000"/>
                  <a:lumOff val="8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4" name="Oval 43">
              <a:extLst>
                <a:ext uri="{FF2B5EF4-FFF2-40B4-BE49-F238E27FC236}">
                  <a16:creationId xmlns:a16="http://schemas.microsoft.com/office/drawing/2014/main" id="{511510D6-6A6A-4CE5-8A0C-EFC999330396}"/>
                </a:ext>
              </a:extLst>
            </p:cNvPr>
            <p:cNvSpPr/>
            <p:nvPr userDrawn="1"/>
          </p:nvSpPr>
          <p:spPr>
            <a:xfrm>
              <a:off x="114068" y="124171"/>
              <a:ext cx="90000" cy="90000"/>
            </a:xfrm>
            <a:prstGeom prst="ellipse">
              <a:avLst/>
            </a:prstGeom>
            <a:grpFill/>
            <a:ln w="12700">
              <a:solidFill>
                <a:schemeClr val="tx1">
                  <a:lumMod val="20000"/>
                  <a:lumOff val="8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5" name="Oval 44">
              <a:extLst>
                <a:ext uri="{FF2B5EF4-FFF2-40B4-BE49-F238E27FC236}">
                  <a16:creationId xmlns:a16="http://schemas.microsoft.com/office/drawing/2014/main" id="{E37F70BC-8350-4C1B-BBBD-38CFD3DD9C92}"/>
                </a:ext>
              </a:extLst>
            </p:cNvPr>
            <p:cNvSpPr/>
            <p:nvPr userDrawn="1"/>
          </p:nvSpPr>
          <p:spPr>
            <a:xfrm>
              <a:off x="114068" y="277332"/>
              <a:ext cx="90000" cy="90000"/>
            </a:xfrm>
            <a:prstGeom prst="ellipse">
              <a:avLst/>
            </a:prstGeom>
            <a:grpFill/>
            <a:ln w="12700">
              <a:solidFill>
                <a:schemeClr val="tx1">
                  <a:lumMod val="20000"/>
                  <a:lumOff val="8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6" name="Oval 45">
              <a:extLst>
                <a:ext uri="{FF2B5EF4-FFF2-40B4-BE49-F238E27FC236}">
                  <a16:creationId xmlns:a16="http://schemas.microsoft.com/office/drawing/2014/main" id="{52E0DC3A-7F38-4171-ADCD-BAB5B47B5B36}"/>
                </a:ext>
              </a:extLst>
            </p:cNvPr>
            <p:cNvSpPr/>
            <p:nvPr userDrawn="1"/>
          </p:nvSpPr>
          <p:spPr>
            <a:xfrm>
              <a:off x="114068" y="430494"/>
              <a:ext cx="90000" cy="90000"/>
            </a:xfrm>
            <a:prstGeom prst="ellipse">
              <a:avLst/>
            </a:prstGeom>
            <a:grpFill/>
            <a:ln w="12700">
              <a:solidFill>
                <a:schemeClr val="tx1">
                  <a:lumMod val="20000"/>
                  <a:lumOff val="8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9" name="Oval 48">
              <a:extLst>
                <a:ext uri="{FF2B5EF4-FFF2-40B4-BE49-F238E27FC236}">
                  <a16:creationId xmlns:a16="http://schemas.microsoft.com/office/drawing/2014/main" id="{02716594-445A-4446-B376-BAF272CE8E51}"/>
                </a:ext>
              </a:extLst>
            </p:cNvPr>
            <p:cNvSpPr/>
            <p:nvPr userDrawn="1"/>
          </p:nvSpPr>
          <p:spPr>
            <a:xfrm>
              <a:off x="273136" y="-29944"/>
              <a:ext cx="90000" cy="90000"/>
            </a:xfrm>
            <a:prstGeom prst="ellipse">
              <a:avLst/>
            </a:prstGeom>
            <a:grpFill/>
            <a:ln w="12700">
              <a:solidFill>
                <a:schemeClr val="tx1">
                  <a:lumMod val="20000"/>
                  <a:lumOff val="8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0" name="Oval 49">
              <a:extLst>
                <a:ext uri="{FF2B5EF4-FFF2-40B4-BE49-F238E27FC236}">
                  <a16:creationId xmlns:a16="http://schemas.microsoft.com/office/drawing/2014/main" id="{831F34E3-D5B0-4663-B3BF-8BE2D69612C6}"/>
                </a:ext>
              </a:extLst>
            </p:cNvPr>
            <p:cNvSpPr/>
            <p:nvPr userDrawn="1"/>
          </p:nvSpPr>
          <p:spPr>
            <a:xfrm>
              <a:off x="273136" y="123218"/>
              <a:ext cx="90000" cy="90000"/>
            </a:xfrm>
            <a:prstGeom prst="ellipse">
              <a:avLst/>
            </a:prstGeom>
            <a:grpFill/>
            <a:ln w="12700">
              <a:solidFill>
                <a:schemeClr val="tx1">
                  <a:lumMod val="20000"/>
                  <a:lumOff val="8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1" name="Oval 50">
              <a:extLst>
                <a:ext uri="{FF2B5EF4-FFF2-40B4-BE49-F238E27FC236}">
                  <a16:creationId xmlns:a16="http://schemas.microsoft.com/office/drawing/2014/main" id="{4233B686-4F3D-47C6-870F-C27DA566BDE9}"/>
                </a:ext>
              </a:extLst>
            </p:cNvPr>
            <p:cNvSpPr/>
            <p:nvPr userDrawn="1"/>
          </p:nvSpPr>
          <p:spPr>
            <a:xfrm>
              <a:off x="273136" y="276379"/>
              <a:ext cx="90000" cy="90000"/>
            </a:xfrm>
            <a:prstGeom prst="ellipse">
              <a:avLst/>
            </a:prstGeom>
            <a:grpFill/>
            <a:ln w="12700">
              <a:solidFill>
                <a:schemeClr val="tx1">
                  <a:lumMod val="20000"/>
                  <a:lumOff val="8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2" name="Oval 51">
              <a:extLst>
                <a:ext uri="{FF2B5EF4-FFF2-40B4-BE49-F238E27FC236}">
                  <a16:creationId xmlns:a16="http://schemas.microsoft.com/office/drawing/2014/main" id="{EE33F238-8C19-4EB2-AF2E-6442AD1B586A}"/>
                </a:ext>
              </a:extLst>
            </p:cNvPr>
            <p:cNvSpPr/>
            <p:nvPr userDrawn="1"/>
          </p:nvSpPr>
          <p:spPr>
            <a:xfrm>
              <a:off x="273136" y="429541"/>
              <a:ext cx="90000" cy="90000"/>
            </a:xfrm>
            <a:prstGeom prst="ellipse">
              <a:avLst/>
            </a:prstGeom>
            <a:grpFill/>
            <a:ln w="12700">
              <a:solidFill>
                <a:schemeClr val="tx1">
                  <a:lumMod val="20000"/>
                  <a:lumOff val="8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gr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9968" y="0"/>
            <a:ext cx="12192000" cy="6858000"/>
          </a:xfrm>
          <a:prstGeom prst="rect">
            <a:avLst/>
          </a:prstGeom>
        </p:spPr>
      </p:pic>
    </p:spTree>
    <p:extLst>
      <p:ext uri="{BB962C8B-B14F-4D97-AF65-F5344CB8AC3E}">
        <p14:creationId xmlns:p14="http://schemas.microsoft.com/office/powerpoint/2010/main" val="9052794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2733" y="332657"/>
            <a:ext cx="10651067" cy="619125"/>
          </a:xfrm>
        </p:spPr>
        <p:txBody>
          <a:bodyPr/>
          <a:lstStyle>
            <a:lvl1pPr>
              <a:defRPr sz="2600" b="1" i="0">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900" indent="-342900">
              <a:lnSpc>
                <a:spcPct val="100000"/>
              </a:lnSpc>
              <a:buFont typeface="Wingdings" panose="05000000000000000000" pitchFamily="2" charset="2"/>
              <a:buChar char="§"/>
              <a:defRPr sz="1800" b="0" i="0">
                <a:latin typeface="Arial" panose="020B0604020202020204" pitchFamily="34" charset="0"/>
                <a:ea typeface="Arial" panose="020B0604020202020204" pitchFamily="34" charset="0"/>
                <a:cs typeface="Arial" panose="020B0604020202020204" pitchFamily="34" charset="0"/>
              </a:defRPr>
            </a:lvl1pPr>
            <a:lvl2pPr marL="717550" indent="-180975">
              <a:lnSpc>
                <a:spcPct val="100000"/>
              </a:lnSpc>
              <a:buFont typeface="Wingdings" panose="05000000000000000000" pitchFamily="2" charset="2"/>
              <a:buChar char="ü"/>
              <a:defRPr sz="1600" b="0" i="0">
                <a:latin typeface="Arial" panose="020B0604020202020204" pitchFamily="34" charset="0"/>
                <a:ea typeface="Arial" panose="020B0604020202020204" pitchFamily="34" charset="0"/>
                <a:cs typeface="Arial" panose="020B0604020202020204" pitchFamily="34" charset="0"/>
              </a:defRPr>
            </a:lvl2pPr>
            <a:lvl3pPr marL="914400" indent="0">
              <a:buFont typeface="Wingdings" panose="05000000000000000000" pitchFamily="2" charset="2"/>
              <a:buNone/>
              <a:defRPr sz="1600" b="0" i="0">
                <a:latin typeface="Arial" panose="020B0604020202020204" pitchFamily="34" charset="0"/>
                <a:ea typeface="Arial" panose="020B0604020202020204" pitchFamily="34" charset="0"/>
                <a:cs typeface="Arial" panose="020B0604020202020204" pitchFamily="34" charset="0"/>
              </a:defRPr>
            </a:lvl3pPr>
            <a:lvl4pPr marL="1600200" indent="-228600">
              <a:buFont typeface="Wingdings" panose="05000000000000000000" pitchFamily="2" charset="2"/>
              <a:buChar char="ü"/>
              <a:defRPr sz="1600" b="0" i="0">
                <a:latin typeface="Arial" panose="020B0604020202020204" pitchFamily="34" charset="0"/>
                <a:ea typeface="Arial" panose="020B0604020202020204" pitchFamily="34" charset="0"/>
                <a:cs typeface="Arial" panose="020B0604020202020204" pitchFamily="34" charset="0"/>
              </a:defRPr>
            </a:lvl4pPr>
            <a:lvl5pPr marL="2057400" indent="-228600">
              <a:buFont typeface="Wingdings" panose="05000000000000000000" pitchFamily="2" charset="2"/>
              <a:buChar char="ü"/>
              <a:defRPr sz="1600" b="0" i="0">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47487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0051" y="3611564"/>
            <a:ext cx="5289549" cy="1303337"/>
          </a:xfrm>
        </p:spPr>
        <p:txBody>
          <a:bodyPr/>
          <a:lstStyle/>
          <a:p>
            <a:r>
              <a:rPr lang="en-US"/>
              <a:t>Click to edit Master title style</a:t>
            </a:r>
            <a:endParaRPr lang="en-US" dirty="0"/>
          </a:p>
        </p:txBody>
      </p:sp>
    </p:spTree>
    <p:extLst>
      <p:ext uri="{BB962C8B-B14F-4D97-AF65-F5344CB8AC3E}">
        <p14:creationId xmlns:p14="http://schemas.microsoft.com/office/powerpoint/2010/main" val="22130110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2733" y="332657"/>
            <a:ext cx="10651067" cy="6191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4" y="1261872"/>
            <a:ext cx="5544457" cy="4870571"/>
          </a:xfrm>
        </p:spPr>
        <p:txBody>
          <a:bodyPr/>
          <a:lstStyle>
            <a:lvl1pPr marL="228600" indent="-228600">
              <a:buFont typeface="Wingdings" panose="05000000000000000000" pitchFamily="2" charset="2"/>
              <a:buChar char="§"/>
              <a:defRPr sz="1800">
                <a:latin typeface="Arial" panose="020B0604020202020204" pitchFamily="34" charset="0"/>
                <a:cs typeface="Arial" panose="020B0604020202020204" pitchFamily="34" charset="0"/>
              </a:defRPr>
            </a:lvl1pPr>
            <a:lvl2pPr marL="731838" indent="-285750">
              <a:buFont typeface="Wingdings" panose="05000000000000000000" pitchFamily="2" charset="2"/>
              <a:buChar char="ü"/>
              <a:defRPr sz="18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ü"/>
              <a:defRPr sz="14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ü"/>
              <a:defRPr>
                <a:latin typeface="Arial" panose="020B0604020202020204" pitchFamily="34" charset="0"/>
                <a:cs typeface="Arial" panose="020B0604020202020204" pitchFamily="34" charset="0"/>
              </a:defRPr>
            </a:lvl4pPr>
            <a:lvl5pPr marL="2057400" indent="-228600">
              <a:buFont typeface="Wingdings" panose="05000000000000000000" pitchFamily="2" charset="2"/>
              <a:buChar char="ü"/>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754422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95100" y="332657"/>
            <a:ext cx="10651067" cy="6191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702365" y="1234440"/>
            <a:ext cx="5181600" cy="4878125"/>
          </a:xfrm>
        </p:spPr>
        <p:txBody>
          <a:bodyPr/>
          <a:lstStyle>
            <a:lvl1pPr>
              <a:defRPr>
                <a:latin typeface="Arial" panose="020B0604020202020204" pitchFamily="34" charset="0"/>
                <a:cs typeface="Arial" panose="020B0604020202020204" pitchFamily="34" charset="0"/>
              </a:defRPr>
            </a:lvl1pPr>
            <a:lvl2pPr marL="627063" indent="-180975">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72200" y="1234441"/>
            <a:ext cx="5181600" cy="4878124"/>
          </a:xfrm>
        </p:spPr>
        <p:txBody>
          <a:bodyPr/>
          <a:lstStyle>
            <a:lvl1pPr>
              <a:defRPr>
                <a:latin typeface="Arial" panose="020B0604020202020204" pitchFamily="34" charset="0"/>
                <a:cs typeface="Arial" panose="020B0604020202020204" pitchFamily="34" charset="0"/>
              </a:defRPr>
            </a:lvl1pPr>
            <a:lvl2pPr marL="627063" indent="-180975">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21551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vider Slide_Solid background">
    <p:bg>
      <p:bgPr>
        <a:solidFill>
          <a:srgbClr val="656E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939800"/>
            <a:ext cx="5838923" cy="128602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4" name="Picture 3">
            <a:extLst>
              <a:ext uri="{FF2B5EF4-FFF2-40B4-BE49-F238E27FC236}">
                <a16:creationId xmlns:a16="http://schemas.microsoft.com/office/drawing/2014/main" id="{FF12A201-CA10-1A47-888F-F687A8E6D69C}"/>
              </a:ext>
            </a:extLst>
          </p:cNvPr>
          <p:cNvPicPr>
            <a:picLocks noChangeAspect="1"/>
          </p:cNvPicPr>
          <p:nvPr userDrawn="1"/>
        </p:nvPicPr>
        <p:blipFill>
          <a:blip r:embed="rId2"/>
          <a:stretch>
            <a:fillRect/>
          </a:stretch>
        </p:blipFill>
        <p:spPr>
          <a:xfrm>
            <a:off x="630944" y="5814337"/>
            <a:ext cx="486657" cy="737151"/>
          </a:xfrm>
          <a:prstGeom prst="rect">
            <a:avLst/>
          </a:prstGeom>
        </p:spPr>
      </p:pic>
    </p:spTree>
    <p:extLst>
      <p:ext uri="{BB962C8B-B14F-4D97-AF65-F5344CB8AC3E}">
        <p14:creationId xmlns:p14="http://schemas.microsoft.com/office/powerpoint/2010/main" val="3881587833"/>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3351" y="332657"/>
            <a:ext cx="10515600" cy="575675"/>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3351" y="1035123"/>
            <a:ext cx="5157787" cy="521671"/>
          </a:xfrm>
        </p:spPr>
        <p:txBody>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03351" y="1556792"/>
            <a:ext cx="5157787" cy="4273411"/>
          </a:xfrm>
        </p:spPr>
        <p:txBody>
          <a:bodyPr/>
          <a:lstStyle>
            <a:lvl2pPr marL="627063" indent="-180975">
              <a:defRPr/>
            </a:lvl2pPr>
          </a:lstStyle>
          <a:p>
            <a:pPr lvl="0"/>
            <a:r>
              <a:rPr lang="en-US"/>
              <a:t>Click to edit Master text styles</a:t>
            </a:r>
          </a:p>
          <a:p>
            <a:pPr lvl="1"/>
            <a:r>
              <a:rPr lang="en-US"/>
              <a:t>Second level</a:t>
            </a:r>
          </a:p>
        </p:txBody>
      </p:sp>
      <p:sp>
        <p:nvSpPr>
          <p:cNvPr id="5" name="Text Placeholder 4"/>
          <p:cNvSpPr>
            <a:spLocks noGrp="1"/>
          </p:cNvSpPr>
          <p:nvPr>
            <p:ph type="body" sz="quarter" idx="3"/>
          </p:nvPr>
        </p:nvSpPr>
        <p:spPr>
          <a:xfrm>
            <a:off x="6035765" y="1035123"/>
            <a:ext cx="5183188" cy="521671"/>
          </a:xfrm>
        </p:spPr>
        <p:txBody>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35765" y="1556792"/>
            <a:ext cx="5183188" cy="4273411"/>
          </a:xfrm>
        </p:spPr>
        <p:txBody>
          <a:bodyPr/>
          <a:lstStyle>
            <a:lvl2pPr marL="627063" indent="-180975">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297695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02733" y="332657"/>
            <a:ext cx="10651067" cy="619125"/>
          </a:xfrm>
        </p:spPr>
        <p:txBody>
          <a:bodyPr/>
          <a:lstStyle/>
          <a:p>
            <a:r>
              <a:rPr lang="en-US"/>
              <a:t>Click to edit Master title style</a:t>
            </a:r>
            <a:endParaRPr lang="en-CA" dirty="0"/>
          </a:p>
        </p:txBody>
      </p:sp>
      <p:graphicFrame>
        <p:nvGraphicFramePr>
          <p:cNvPr id="5" name="Content Placeholder 5"/>
          <p:cNvGraphicFramePr>
            <a:graphicFrameLocks/>
          </p:cNvGraphicFramePr>
          <p:nvPr userDrawn="1">
            <p:extLst>
              <p:ext uri="{D42A27DB-BD31-4B8C-83A1-F6EECF244321}">
                <p14:modId xmlns:p14="http://schemas.microsoft.com/office/powerpoint/2010/main" val="2546917980"/>
              </p:ext>
            </p:extLst>
          </p:nvPr>
        </p:nvGraphicFramePr>
        <p:xfrm>
          <a:off x="623392" y="1556793"/>
          <a:ext cx="10657183" cy="4536503"/>
        </p:xfrm>
        <a:graphic>
          <a:graphicData uri="http://schemas.openxmlformats.org/drawingml/2006/table">
            <a:tbl>
              <a:tblPr firstRow="1" bandRow="1">
                <a:tableStyleId>{F5AB1C69-6EDB-4FF4-983F-18BD219EF322}</a:tableStyleId>
              </a:tblPr>
              <a:tblGrid>
                <a:gridCol w="4265632">
                  <a:extLst>
                    <a:ext uri="{9D8B030D-6E8A-4147-A177-3AD203B41FA5}">
                      <a16:colId xmlns:a16="http://schemas.microsoft.com/office/drawing/2014/main" val="20000"/>
                    </a:ext>
                  </a:extLst>
                </a:gridCol>
                <a:gridCol w="2130517">
                  <a:extLst>
                    <a:ext uri="{9D8B030D-6E8A-4147-A177-3AD203B41FA5}">
                      <a16:colId xmlns:a16="http://schemas.microsoft.com/office/drawing/2014/main" val="20001"/>
                    </a:ext>
                  </a:extLst>
                </a:gridCol>
                <a:gridCol w="2130517">
                  <a:extLst>
                    <a:ext uri="{9D8B030D-6E8A-4147-A177-3AD203B41FA5}">
                      <a16:colId xmlns:a16="http://schemas.microsoft.com/office/drawing/2014/main" val="20002"/>
                    </a:ext>
                  </a:extLst>
                </a:gridCol>
                <a:gridCol w="2130517">
                  <a:extLst>
                    <a:ext uri="{9D8B030D-6E8A-4147-A177-3AD203B41FA5}">
                      <a16:colId xmlns:a16="http://schemas.microsoft.com/office/drawing/2014/main" val="20003"/>
                    </a:ext>
                  </a:extLst>
                </a:gridCol>
              </a:tblGrid>
              <a:tr h="5040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CA" sz="1900" u="none" strike="noStrike" cap="none" normalizeH="0" baseline="0" dirty="0">
                          <a:ln>
                            <a:noFill/>
                          </a:ln>
                          <a:effectLst/>
                        </a:rPr>
                        <a:t>XXXXXXX v</a:t>
                      </a:r>
                      <a:endParaRPr kumimoji="0" lang="en-CA" sz="1900" b="1" i="0" u="none" strike="noStrike" cap="none" normalizeH="0" baseline="0" dirty="0">
                        <a:ln>
                          <a:noFill/>
                        </a:ln>
                        <a:solidFill>
                          <a:schemeClr val="bg1"/>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rPr>
                        <a:t>XXX</a:t>
                      </a:r>
                      <a:endParaRPr kumimoji="0" lang="en-CA" sz="1900" b="1" i="0" u="none" strike="noStrike" cap="none" normalizeH="0" baseline="0" dirty="0">
                        <a:ln>
                          <a:noFill/>
                        </a:ln>
                        <a:solidFill>
                          <a:schemeClr val="bg1"/>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900" u="none" strike="noStrike" cap="none" normalizeH="0" baseline="0" dirty="0">
                          <a:ln>
                            <a:noFill/>
                          </a:ln>
                          <a:effectLst/>
                        </a:rPr>
                        <a:t>XXXX</a:t>
                      </a:r>
                      <a:endParaRPr kumimoji="0" lang="en-CA" sz="1900" b="1" i="0" u="none" strike="noStrike" cap="none" normalizeH="0" baseline="0" dirty="0">
                        <a:ln>
                          <a:noFill/>
                        </a:ln>
                        <a:solidFill>
                          <a:schemeClr val="bg1"/>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900" u="none" strike="noStrike" cap="none" normalizeH="0" baseline="0" dirty="0">
                          <a:ln>
                            <a:noFill/>
                          </a:ln>
                          <a:effectLst/>
                        </a:rPr>
                        <a:t>XXXX</a:t>
                      </a:r>
                      <a:endParaRPr kumimoji="0" lang="en-CA" sz="1900" b="1" i="0" u="none" strike="noStrike" cap="none" normalizeH="0" baseline="0" dirty="0">
                        <a:ln>
                          <a:noFill/>
                        </a:ln>
                        <a:solidFill>
                          <a:schemeClr val="bg1"/>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tx1"/>
                    </a:solidFill>
                  </a:tcPr>
                </a:tc>
                <a:extLst>
                  <a:ext uri="{0D108BD9-81ED-4DB2-BD59-A6C34878D82A}">
                    <a16:rowId xmlns:a16="http://schemas.microsoft.com/office/drawing/2014/main" val="10000"/>
                  </a:ext>
                </a:extLst>
              </a:tr>
              <a:tr h="504056">
                <a:tc>
                  <a:txBody>
                    <a:bodyPr/>
                    <a:lstStyle/>
                    <a:p>
                      <a:pPr marL="271463" marR="0" lvl="2" indent="0" algn="l"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2"/>
                    </a:solidFill>
                  </a:tcPr>
                </a:tc>
                <a:tc>
                  <a:txBody>
                    <a:bodyPr/>
                    <a:lstStyle/>
                    <a:p>
                      <a:pPr marL="3175"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2"/>
                    </a:solidFill>
                  </a:tcPr>
                </a:tc>
                <a:extLst>
                  <a:ext uri="{0D108BD9-81ED-4DB2-BD59-A6C34878D82A}">
                    <a16:rowId xmlns:a16="http://schemas.microsoft.com/office/drawing/2014/main" val="10001"/>
                  </a:ext>
                </a:extLst>
              </a:tr>
              <a:tr h="504056">
                <a:tc>
                  <a:txBody>
                    <a:bodyPr/>
                    <a:lstStyle/>
                    <a:p>
                      <a:pPr marL="271463" marR="0" lvl="2" indent="0" algn="l"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1"/>
                    </a:solidFill>
                  </a:tcPr>
                </a:tc>
                <a:tc>
                  <a:txBody>
                    <a:bodyPr/>
                    <a:lstStyle/>
                    <a:p>
                      <a:pPr marL="3175"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1"/>
                    </a:solidFill>
                  </a:tcPr>
                </a:tc>
                <a:extLst>
                  <a:ext uri="{0D108BD9-81ED-4DB2-BD59-A6C34878D82A}">
                    <a16:rowId xmlns:a16="http://schemas.microsoft.com/office/drawing/2014/main" val="10002"/>
                  </a:ext>
                </a:extLst>
              </a:tr>
              <a:tr h="504056">
                <a:tc>
                  <a:txBody>
                    <a:bodyPr/>
                    <a:lstStyle/>
                    <a:p>
                      <a:pPr marL="271463" marR="0" lvl="2" indent="0" algn="l"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2"/>
                    </a:solidFill>
                  </a:tcPr>
                </a:tc>
                <a:tc>
                  <a:txBody>
                    <a:bodyPr/>
                    <a:lstStyle/>
                    <a:p>
                      <a:pPr marL="3175"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2"/>
                    </a:solidFill>
                  </a:tcPr>
                </a:tc>
                <a:extLst>
                  <a:ext uri="{0D108BD9-81ED-4DB2-BD59-A6C34878D82A}">
                    <a16:rowId xmlns:a16="http://schemas.microsoft.com/office/drawing/2014/main" val="10003"/>
                  </a:ext>
                </a:extLst>
              </a:tr>
              <a:tr h="504056">
                <a:tc>
                  <a:txBody>
                    <a:bodyPr/>
                    <a:lstStyle/>
                    <a:p>
                      <a:pPr marL="271463" marR="0" lvl="2" indent="0" algn="l"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1"/>
                    </a:solidFill>
                  </a:tcPr>
                </a:tc>
                <a:tc>
                  <a:txBody>
                    <a:bodyPr/>
                    <a:lstStyle/>
                    <a:p>
                      <a:pPr marL="3175"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1"/>
                    </a:solidFill>
                  </a:tcPr>
                </a:tc>
                <a:extLst>
                  <a:ext uri="{0D108BD9-81ED-4DB2-BD59-A6C34878D82A}">
                    <a16:rowId xmlns:a16="http://schemas.microsoft.com/office/drawing/2014/main" val="10004"/>
                  </a:ext>
                </a:extLst>
              </a:tr>
              <a:tr h="504056">
                <a:tc>
                  <a:txBody>
                    <a:bodyPr/>
                    <a:lstStyle/>
                    <a:p>
                      <a:pPr marL="271463" marR="0" lvl="2" indent="0" algn="l"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2"/>
                    </a:solidFill>
                  </a:tcPr>
                </a:tc>
                <a:tc>
                  <a:txBody>
                    <a:bodyPr/>
                    <a:lstStyle/>
                    <a:p>
                      <a:pPr marL="3175"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2"/>
                    </a:solidFill>
                  </a:tcPr>
                </a:tc>
                <a:extLst>
                  <a:ext uri="{0D108BD9-81ED-4DB2-BD59-A6C34878D82A}">
                    <a16:rowId xmlns:a16="http://schemas.microsoft.com/office/drawing/2014/main" val="10005"/>
                  </a:ext>
                </a:extLst>
              </a:tr>
              <a:tr h="504056">
                <a:tc>
                  <a:txBody>
                    <a:bodyPr/>
                    <a:lstStyle/>
                    <a:p>
                      <a:pPr marL="271463" marR="0" lvl="2" indent="0" algn="l"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1"/>
                    </a:solidFill>
                  </a:tcPr>
                </a:tc>
                <a:tc>
                  <a:txBody>
                    <a:bodyPr/>
                    <a:lstStyle/>
                    <a:p>
                      <a:pPr marL="0" marR="0" lvl="0" indent="0" algn="ctr" defTabSz="1252538"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1"/>
                    </a:solidFill>
                  </a:tcPr>
                </a:tc>
                <a:tc>
                  <a:txBody>
                    <a:bodyPr/>
                    <a:lstStyle/>
                    <a:p>
                      <a:pPr marL="3175"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1"/>
                    </a:solidFill>
                  </a:tcPr>
                </a:tc>
                <a:extLst>
                  <a:ext uri="{0D108BD9-81ED-4DB2-BD59-A6C34878D82A}">
                    <a16:rowId xmlns:a16="http://schemas.microsoft.com/office/drawing/2014/main" val="10006"/>
                  </a:ext>
                </a:extLst>
              </a:tr>
              <a:tr h="504056">
                <a:tc>
                  <a:txBody>
                    <a:bodyPr/>
                    <a:lstStyle/>
                    <a:p>
                      <a:pPr marL="269875" marR="0" lvl="1" indent="0" algn="l"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2"/>
                    </a:solidFill>
                  </a:tcPr>
                </a:tc>
                <a:extLst>
                  <a:ext uri="{0D108BD9-81ED-4DB2-BD59-A6C34878D82A}">
                    <a16:rowId xmlns:a16="http://schemas.microsoft.com/office/drawing/2014/main" val="10007"/>
                  </a:ext>
                </a:extLst>
              </a:tr>
              <a:tr h="504056">
                <a:tc>
                  <a:txBody>
                    <a:bodyPr/>
                    <a:lstStyle/>
                    <a:p>
                      <a:pPr marL="355600" marR="0" lvl="0" indent="-355600" algn="l"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1"/>
                    </a:solidFill>
                  </a:tcPr>
                </a:tc>
                <a:tc>
                  <a:txBody>
                    <a:bodyPr/>
                    <a:lstStyle/>
                    <a:p>
                      <a:pPr marL="3175" marR="0" lvl="0" indent="0" algn="ctr"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chemeClr val="tx1">
                            <a:lumMod val="50000"/>
                          </a:schemeClr>
                        </a:solidFill>
                        <a:effectLst/>
                        <a:latin typeface="Arial" panose="020B0604020202020204" pitchFamily="34" charset="0"/>
                        <a:ea typeface="Eurostile LT Roman" charset="0"/>
                        <a:cs typeface="Arial" panose="020B0604020202020204" pitchFamily="34" charset="0"/>
                      </a:endParaRPr>
                    </a:p>
                  </a:txBody>
                  <a:tcPr marL="120657" marR="120657" anchor="ctr" horzOverflow="overflow">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148779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vider Slide_Solid background">
    <p:bg>
      <p:bgPr>
        <a:solidFill>
          <a:srgbClr val="C2D6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939800"/>
            <a:ext cx="5838923" cy="128602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4" name="Picture 3">
            <a:extLst>
              <a:ext uri="{FF2B5EF4-FFF2-40B4-BE49-F238E27FC236}">
                <a16:creationId xmlns:a16="http://schemas.microsoft.com/office/drawing/2014/main" id="{69A6F9F8-AAE8-AE4B-BBC3-706AF00B910B}"/>
              </a:ext>
            </a:extLst>
          </p:cNvPr>
          <p:cNvPicPr>
            <a:picLocks noChangeAspect="1"/>
          </p:cNvPicPr>
          <p:nvPr userDrawn="1"/>
        </p:nvPicPr>
        <p:blipFill>
          <a:blip r:embed="rId2"/>
          <a:stretch>
            <a:fillRect/>
          </a:stretch>
        </p:blipFill>
        <p:spPr>
          <a:xfrm>
            <a:off x="630944" y="5814337"/>
            <a:ext cx="486657" cy="737151"/>
          </a:xfrm>
          <a:prstGeom prst="rect">
            <a:avLst/>
          </a:prstGeom>
        </p:spPr>
      </p:pic>
    </p:spTree>
    <p:extLst>
      <p:ext uri="{BB962C8B-B14F-4D97-AF65-F5344CB8AC3E}">
        <p14:creationId xmlns:p14="http://schemas.microsoft.com/office/powerpoint/2010/main" val="114950907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Divider Slide_Solid background">
    <p:bg>
      <p:bgPr>
        <a:solidFill>
          <a:srgbClr val="0F322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939800"/>
            <a:ext cx="5838923" cy="128602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pic>
        <p:nvPicPr>
          <p:cNvPr id="4" name="Picture 3">
            <a:extLst>
              <a:ext uri="{FF2B5EF4-FFF2-40B4-BE49-F238E27FC236}">
                <a16:creationId xmlns:a16="http://schemas.microsoft.com/office/drawing/2014/main" id="{2FDE6E64-17E3-9B49-9F67-BAA20A1909A9}"/>
              </a:ext>
            </a:extLst>
          </p:cNvPr>
          <p:cNvPicPr>
            <a:picLocks noChangeAspect="1"/>
          </p:cNvPicPr>
          <p:nvPr userDrawn="1"/>
        </p:nvPicPr>
        <p:blipFill>
          <a:blip r:embed="rId2"/>
          <a:stretch>
            <a:fillRect/>
          </a:stretch>
        </p:blipFill>
        <p:spPr>
          <a:xfrm>
            <a:off x="2" y="-6096"/>
            <a:ext cx="12191999" cy="6888480"/>
          </a:xfrm>
          <a:prstGeom prst="rect">
            <a:avLst/>
          </a:prstGeom>
        </p:spPr>
      </p:pic>
    </p:spTree>
    <p:extLst>
      <p:ext uri="{BB962C8B-B14F-4D97-AF65-F5344CB8AC3E}">
        <p14:creationId xmlns:p14="http://schemas.microsoft.com/office/powerpoint/2010/main" val="9366764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Divider Slide_Solid background">
    <p:bg>
      <p:bgPr>
        <a:solidFill>
          <a:srgbClr val="2C308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616887-03D0-DB4D-B385-E4E6CDB9B7CF}"/>
              </a:ext>
            </a:extLst>
          </p:cNvPr>
          <p:cNvPicPr>
            <a:picLocks noChangeAspect="1"/>
          </p:cNvPicPr>
          <p:nvPr userDrawn="1"/>
        </p:nvPicPr>
        <p:blipFill>
          <a:blip r:embed="rId2"/>
          <a:stretch>
            <a:fillRect/>
          </a:stretch>
        </p:blipFill>
        <p:spPr>
          <a:xfrm>
            <a:off x="2" y="-6096"/>
            <a:ext cx="12191999" cy="6888480"/>
          </a:xfrm>
          <a:prstGeom prst="rect">
            <a:avLst/>
          </a:prstGeom>
        </p:spPr>
      </p:pic>
      <p:sp>
        <p:nvSpPr>
          <p:cNvPr id="2" name="Title 1">
            <a:extLst>
              <a:ext uri="{FF2B5EF4-FFF2-40B4-BE49-F238E27FC236}">
                <a16:creationId xmlns:a16="http://schemas.microsoft.com/office/drawing/2014/main" id="{3A8BCA45-36DB-5341-9D74-61CD60D423D0}"/>
              </a:ext>
            </a:extLst>
          </p:cNvPr>
          <p:cNvSpPr>
            <a:spLocks noGrp="1"/>
          </p:cNvSpPr>
          <p:nvPr>
            <p:ph type="ctrTitle" hasCustomPrompt="1"/>
          </p:nvPr>
        </p:nvSpPr>
        <p:spPr>
          <a:xfrm>
            <a:off x="538127" y="939800"/>
            <a:ext cx="5838923" cy="1286028"/>
          </a:xfrm>
        </p:spPr>
        <p:txBody>
          <a:bodyPr anchor="b"/>
          <a:lstStyle>
            <a:lvl1pPr algn="l">
              <a:defRPr sz="4000" b="0" i="0">
                <a:solidFill>
                  <a:schemeClr val="bg1"/>
                </a:solidFill>
                <a:latin typeface="Arial" panose="020B0604020202020204" pitchFamily="34" charset="0"/>
                <a:cs typeface="Arial" panose="020B0604020202020204" pitchFamily="34" charset="0"/>
              </a:defRPr>
            </a:lvl1pPr>
          </a:lstStyle>
          <a:p>
            <a:r>
              <a:rPr lang="en-US"/>
              <a:t>Click to edit master</a:t>
            </a:r>
            <a:br>
              <a:rPr lang="en-US"/>
            </a:br>
            <a:r>
              <a:rPr lang="en-US"/>
              <a:t>title style.</a:t>
            </a:r>
          </a:p>
        </p:txBody>
      </p:sp>
    </p:spTree>
    <p:extLst>
      <p:ext uri="{BB962C8B-B14F-4D97-AF65-F5344CB8AC3E}">
        <p14:creationId xmlns:p14="http://schemas.microsoft.com/office/powerpoint/2010/main" val="305637250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10" Type="http://schemas.openxmlformats.org/officeDocument/2006/relationships/image" Target="../media/image48.jpg"/><Relationship Id="rId4" Type="http://schemas.openxmlformats.org/officeDocument/2006/relationships/slideLayout" Target="../slideLayouts/slideLayout5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9BB44B-0540-204F-93CE-F417374B672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B72CA6-3BC8-8542-AADB-25EE73F1A2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41EDF-B718-7B49-93DC-34036B574FE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CA"/>
              <a:t>Month, Day, Year</a:t>
            </a:r>
            <a:endParaRPr lang="en-US"/>
          </a:p>
        </p:txBody>
      </p:sp>
      <p:sp>
        <p:nvSpPr>
          <p:cNvPr id="5" name="Footer Placeholder 4">
            <a:extLst>
              <a:ext uri="{FF2B5EF4-FFF2-40B4-BE49-F238E27FC236}">
                <a16:creationId xmlns:a16="http://schemas.microsoft.com/office/drawing/2014/main" id="{91D14010-E185-C14E-83F6-4D8B7124B8F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7C8587-A52C-C543-ADEA-31464C5A78C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B4931-47CF-7F4A-BA8D-4492066D3B61}" type="slidenum">
              <a:rPr lang="en-US" smtClean="0"/>
              <a:t>‹#›</a:t>
            </a:fld>
            <a:endParaRPr lang="en-US"/>
          </a:p>
        </p:txBody>
      </p:sp>
    </p:spTree>
    <p:extLst>
      <p:ext uri="{BB962C8B-B14F-4D97-AF65-F5344CB8AC3E}">
        <p14:creationId xmlns:p14="http://schemas.microsoft.com/office/powerpoint/2010/main" val="3134142499"/>
      </p:ext>
    </p:extLst>
  </p:cSld>
  <p:clrMap bg1="lt1" tx1="dk1" bg2="lt2" tx2="dk2" accent1="accent1" accent2="accent2" accent3="accent3" accent4="accent4" accent5="accent5" accent6="accent6" hlink="hlink" folHlink="folHlink"/>
  <p:sldLayoutIdLst>
    <p:sldLayoutId id="2147483704" r:id="rId1"/>
    <p:sldLayoutId id="2147483725" r:id="rId2"/>
    <p:sldLayoutId id="2147483660" r:id="rId3"/>
    <p:sldLayoutId id="2147483649" r:id="rId4"/>
    <p:sldLayoutId id="2147483695" r:id="rId5"/>
    <p:sldLayoutId id="2147483696" r:id="rId6"/>
    <p:sldLayoutId id="2147483697" r:id="rId7"/>
    <p:sldLayoutId id="2147483709" r:id="rId8"/>
    <p:sldLayoutId id="2147483710" r:id="rId9"/>
    <p:sldLayoutId id="2147483711" r:id="rId10"/>
    <p:sldLayoutId id="2147483712" r:id="rId11"/>
    <p:sldLayoutId id="2147483673" r:id="rId12"/>
    <p:sldLayoutId id="2147483678" r:id="rId13"/>
    <p:sldLayoutId id="2147483688" r:id="rId14"/>
    <p:sldLayoutId id="2147483677" r:id="rId15"/>
    <p:sldLayoutId id="2147483691" r:id="rId16"/>
    <p:sldLayoutId id="2147483685" r:id="rId17"/>
    <p:sldLayoutId id="2147483679" r:id="rId18"/>
    <p:sldLayoutId id="2147483681" r:id="rId19"/>
    <p:sldLayoutId id="2147483682" r:id="rId20"/>
    <p:sldLayoutId id="2147483705" r:id="rId21"/>
    <p:sldLayoutId id="2147483714" r:id="rId22"/>
    <p:sldLayoutId id="2147483716" r:id="rId23"/>
    <p:sldLayoutId id="2147483724" r:id="rId24"/>
    <p:sldLayoutId id="2147483675" r:id="rId25"/>
    <p:sldLayoutId id="2147483698" r:id="rId26"/>
    <p:sldLayoutId id="2147483702" r:id="rId27"/>
    <p:sldLayoutId id="2147483680" r:id="rId28"/>
    <p:sldLayoutId id="2147483706" r:id="rId29"/>
    <p:sldLayoutId id="2147483720" r:id="rId30"/>
    <p:sldLayoutId id="2147483721" r:id="rId31"/>
    <p:sldLayoutId id="2147483723" r:id="rId32"/>
    <p:sldLayoutId id="2147483703" r:id="rId33"/>
    <p:sldLayoutId id="2147483684" r:id="rId34"/>
    <p:sldLayoutId id="2147483676" r:id="rId35"/>
    <p:sldLayoutId id="2147483699" r:id="rId36"/>
    <p:sldLayoutId id="2147483686" r:id="rId37"/>
    <p:sldLayoutId id="2147483674" r:id="rId38"/>
    <p:sldLayoutId id="2147483707" r:id="rId39"/>
    <p:sldLayoutId id="2147483713" r:id="rId40"/>
    <p:sldLayoutId id="2147483715" r:id="rId41"/>
    <p:sldLayoutId id="2147483717" r:id="rId42"/>
    <p:sldLayoutId id="2147483687" r:id="rId43"/>
    <p:sldLayoutId id="2147483690" r:id="rId44"/>
    <p:sldLayoutId id="2147483700" r:id="rId45"/>
    <p:sldLayoutId id="2147483683" r:id="rId46"/>
    <p:sldLayoutId id="2147483708" r:id="rId47"/>
    <p:sldLayoutId id="2147483718" r:id="rId48"/>
    <p:sldLayoutId id="2147483719" r:id="rId49"/>
    <p:sldLayoutId id="2147483722" r:id="rId50"/>
    <p:sldLayoutId id="2147483650" r:id="rId51"/>
    <p:sldLayoutId id="2147483726" r:id="rId52"/>
    <p:sldLayoutId id="2147483727" r:id="rId53"/>
  </p:sldLayoutIdLst>
  <p:hf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2733" y="444501"/>
            <a:ext cx="10651067" cy="619125"/>
          </a:xfrm>
          <a:prstGeom prst="rect">
            <a:avLst/>
          </a:prstGeom>
        </p:spPr>
        <p:txBody>
          <a:bodyPr vert="horz" lIns="0" tIns="0" rIns="0" bIns="0" rtlCol="0" anchor="t" anchorCtr="0">
            <a:noAutofit/>
          </a:bodyPr>
          <a:lstStyle/>
          <a:p>
            <a:r>
              <a:rPr lang="en-US"/>
              <a:t>Click to edit Master title style</a:t>
            </a:r>
            <a:endParaRPr lang="en-US" dirty="0"/>
          </a:p>
        </p:txBody>
      </p:sp>
      <p:sp>
        <p:nvSpPr>
          <p:cNvPr id="1027" name="Text Placeholder 2"/>
          <p:cNvSpPr>
            <a:spLocks noGrp="1"/>
          </p:cNvSpPr>
          <p:nvPr>
            <p:ph type="body" idx="1"/>
          </p:nvPr>
        </p:nvSpPr>
        <p:spPr bwMode="auto">
          <a:xfrm>
            <a:off x="702733" y="1262064"/>
            <a:ext cx="10651067" cy="4870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1"/>
            <a:r>
              <a:rPr lang="en-US" dirty="0"/>
              <a:t>Second level</a:t>
            </a:r>
          </a:p>
        </p:txBody>
      </p:sp>
      <p:sp>
        <p:nvSpPr>
          <p:cNvPr id="1028" name="TextBox 3"/>
          <p:cNvSpPr txBox="1">
            <a:spLocks noChangeArrowheads="1"/>
          </p:cNvSpPr>
          <p:nvPr userDrawn="1"/>
        </p:nvSpPr>
        <p:spPr bwMode="auto">
          <a:xfrm>
            <a:off x="10224461" y="6379006"/>
            <a:ext cx="17907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spcBef>
                <a:spcPct val="0"/>
              </a:spcBef>
              <a:spcAft>
                <a:spcPct val="0"/>
              </a:spcAft>
            </a:pPr>
            <a:fld id="{55C21D1B-D3F0-4EC7-8C13-735E483AE55D}" type="slidenum">
              <a:rPr lang="en-CA" sz="1400">
                <a:solidFill>
                  <a:srgbClr val="555655"/>
                </a:solidFill>
                <a:cs typeface="Arial" charset="0"/>
              </a:rPr>
              <a:pPr algn="r" fontAlgn="base">
                <a:spcBef>
                  <a:spcPct val="0"/>
                </a:spcBef>
                <a:spcAft>
                  <a:spcPct val="0"/>
                </a:spcAft>
              </a:pPr>
              <a:t>‹#›</a:t>
            </a:fld>
            <a:endParaRPr lang="en-CA" sz="1400" dirty="0">
              <a:solidFill>
                <a:srgbClr val="555655"/>
              </a:solidFill>
              <a:cs typeface="Arial" charset="0"/>
            </a:endParaRPr>
          </a:p>
        </p:txBody>
      </p:sp>
    </p:spTree>
    <p:extLst>
      <p:ext uri="{BB962C8B-B14F-4D97-AF65-F5344CB8AC3E}">
        <p14:creationId xmlns:p14="http://schemas.microsoft.com/office/powerpoint/2010/main" val="285351047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Lst>
  <p:hf sldNum="0" hdr="0" ftr="0" dt="0"/>
  <p:txStyles>
    <p:titleStyle>
      <a:lvl1pPr algn="l" rtl="0" eaLnBrk="1" fontAlgn="base" hangingPunct="1">
        <a:lnSpc>
          <a:spcPct val="90000"/>
        </a:lnSpc>
        <a:spcBef>
          <a:spcPct val="0"/>
        </a:spcBef>
        <a:spcAft>
          <a:spcPct val="0"/>
        </a:spcAft>
        <a:defRPr sz="2600" b="1" kern="1200" cap="all">
          <a:solidFill>
            <a:schemeClr val="bg1"/>
          </a:solidFill>
          <a:latin typeface="Arial" panose="020B0604020202020204" pitchFamily="34" charset="0"/>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600" b="1">
          <a:solidFill>
            <a:schemeClr val="bg1"/>
          </a:solidFill>
          <a:latin typeface="Arial" charset="0"/>
          <a:cs typeface="Arial" charset="0"/>
        </a:defRPr>
      </a:lvl2pPr>
      <a:lvl3pPr algn="l" rtl="0" eaLnBrk="1" fontAlgn="base" hangingPunct="1">
        <a:lnSpc>
          <a:spcPct val="90000"/>
        </a:lnSpc>
        <a:spcBef>
          <a:spcPct val="0"/>
        </a:spcBef>
        <a:spcAft>
          <a:spcPct val="0"/>
        </a:spcAft>
        <a:defRPr sz="2600" b="1">
          <a:solidFill>
            <a:schemeClr val="bg1"/>
          </a:solidFill>
          <a:latin typeface="Arial" charset="0"/>
          <a:cs typeface="Arial" charset="0"/>
        </a:defRPr>
      </a:lvl3pPr>
      <a:lvl4pPr algn="l" rtl="0" eaLnBrk="1" fontAlgn="base" hangingPunct="1">
        <a:lnSpc>
          <a:spcPct val="90000"/>
        </a:lnSpc>
        <a:spcBef>
          <a:spcPct val="0"/>
        </a:spcBef>
        <a:spcAft>
          <a:spcPct val="0"/>
        </a:spcAft>
        <a:defRPr sz="2600" b="1">
          <a:solidFill>
            <a:schemeClr val="bg1"/>
          </a:solidFill>
          <a:latin typeface="Arial" charset="0"/>
          <a:cs typeface="Arial" charset="0"/>
        </a:defRPr>
      </a:lvl4pPr>
      <a:lvl5pPr algn="l" rtl="0" eaLnBrk="1" fontAlgn="base" hangingPunct="1">
        <a:lnSpc>
          <a:spcPct val="90000"/>
        </a:lnSpc>
        <a:spcBef>
          <a:spcPct val="0"/>
        </a:spcBef>
        <a:spcAft>
          <a:spcPct val="0"/>
        </a:spcAft>
        <a:defRPr sz="2600" b="1">
          <a:solidFill>
            <a:schemeClr val="bg1"/>
          </a:solidFill>
          <a:latin typeface="Arial" charset="0"/>
          <a:cs typeface="Arial" charset="0"/>
        </a:defRPr>
      </a:lvl5pPr>
      <a:lvl6pPr marL="457200" algn="l" rtl="0" eaLnBrk="1" fontAlgn="base" hangingPunct="1">
        <a:lnSpc>
          <a:spcPct val="90000"/>
        </a:lnSpc>
        <a:spcBef>
          <a:spcPct val="0"/>
        </a:spcBef>
        <a:spcAft>
          <a:spcPct val="0"/>
        </a:spcAft>
        <a:defRPr sz="2600" b="1">
          <a:solidFill>
            <a:schemeClr val="bg1"/>
          </a:solidFill>
          <a:latin typeface="Arial" charset="0"/>
          <a:cs typeface="Arial" charset="0"/>
        </a:defRPr>
      </a:lvl6pPr>
      <a:lvl7pPr marL="914400" algn="l" rtl="0" eaLnBrk="1" fontAlgn="base" hangingPunct="1">
        <a:lnSpc>
          <a:spcPct val="90000"/>
        </a:lnSpc>
        <a:spcBef>
          <a:spcPct val="0"/>
        </a:spcBef>
        <a:spcAft>
          <a:spcPct val="0"/>
        </a:spcAft>
        <a:defRPr sz="2600" b="1">
          <a:solidFill>
            <a:schemeClr val="bg1"/>
          </a:solidFill>
          <a:latin typeface="Arial" charset="0"/>
          <a:cs typeface="Arial" charset="0"/>
        </a:defRPr>
      </a:lvl7pPr>
      <a:lvl8pPr marL="1371600" algn="l" rtl="0" eaLnBrk="1" fontAlgn="base" hangingPunct="1">
        <a:lnSpc>
          <a:spcPct val="90000"/>
        </a:lnSpc>
        <a:spcBef>
          <a:spcPct val="0"/>
        </a:spcBef>
        <a:spcAft>
          <a:spcPct val="0"/>
        </a:spcAft>
        <a:defRPr sz="2600" b="1">
          <a:solidFill>
            <a:schemeClr val="bg1"/>
          </a:solidFill>
          <a:latin typeface="Arial" charset="0"/>
          <a:cs typeface="Arial" charset="0"/>
        </a:defRPr>
      </a:lvl8pPr>
      <a:lvl9pPr marL="1828800" algn="l" rtl="0" eaLnBrk="1" fontAlgn="base" hangingPunct="1">
        <a:lnSpc>
          <a:spcPct val="90000"/>
        </a:lnSpc>
        <a:spcBef>
          <a:spcPct val="0"/>
        </a:spcBef>
        <a:spcAft>
          <a:spcPct val="0"/>
        </a:spcAft>
        <a:defRPr sz="2600" b="1">
          <a:solidFill>
            <a:schemeClr val="bg1"/>
          </a:solidFill>
          <a:latin typeface="Arial" charset="0"/>
          <a:cs typeface="Arial" charset="0"/>
        </a:defRPr>
      </a:lvl9pPr>
    </p:titleStyle>
    <p:bodyStyle>
      <a:lvl1pPr marL="228600" indent="-228600" algn="l" rtl="0" eaLnBrk="1" fontAlgn="base" hangingPunct="1">
        <a:lnSpc>
          <a:spcPct val="110000"/>
        </a:lnSpc>
        <a:spcBef>
          <a:spcPts val="1000"/>
        </a:spcBef>
        <a:spcAft>
          <a:spcPct val="0"/>
        </a:spcAft>
        <a:buFont typeface="Wingdings" panose="05000000000000000000" pitchFamily="2" charset="2"/>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31838" indent="-285750" algn="l" rtl="0" eaLnBrk="1" fontAlgn="base" hangingPunct="1">
        <a:lnSpc>
          <a:spcPct val="100000"/>
        </a:lnSpc>
        <a:spcBef>
          <a:spcPts val="500"/>
        </a:spcBef>
        <a:spcAft>
          <a:spcPct val="0"/>
        </a:spcAft>
        <a:buSzPct val="75000"/>
        <a:buFont typeface="Wingdings" panose="05000000000000000000" pitchFamily="2" charset="2"/>
        <a:buChar char="ü"/>
        <a:defRPr sz="160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1" fontAlgn="base" hangingPunct="1">
        <a:lnSpc>
          <a:spcPct val="90000"/>
        </a:lnSpc>
        <a:spcBef>
          <a:spcPts val="500"/>
        </a:spcBef>
        <a:spcAft>
          <a:spcPct val="0"/>
        </a:spcAft>
        <a:buFont typeface="Wingdings" panose="05000000000000000000" pitchFamily="2" charset="2"/>
        <a:buChar char="ü"/>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1" fontAlgn="base" hangingPunct="1">
        <a:lnSpc>
          <a:spcPct val="90000"/>
        </a:lnSpc>
        <a:spcBef>
          <a:spcPts val="500"/>
        </a:spcBef>
        <a:spcAft>
          <a:spcPct val="0"/>
        </a:spcAft>
        <a:buFont typeface="Wingdings" panose="05000000000000000000" pitchFamily="2" charset="2"/>
        <a:buChar char="ü"/>
        <a:defRPr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1" fontAlgn="base" hangingPunct="1">
        <a:lnSpc>
          <a:spcPct val="90000"/>
        </a:lnSpc>
        <a:spcBef>
          <a:spcPts val="500"/>
        </a:spcBef>
        <a:spcAft>
          <a:spcPct val="0"/>
        </a:spcAft>
        <a:buFont typeface="Wingdings" panose="05000000000000000000" pitchFamily="2" charset="2"/>
        <a:buChar char="ü"/>
        <a:defRPr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1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bwMode="auto">
          <a:xfrm>
            <a:off x="1871133" y="5913939"/>
            <a:ext cx="2378056" cy="3509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fontAlgn="base">
              <a:lnSpc>
                <a:spcPct val="110000"/>
              </a:lnSpc>
              <a:spcBef>
                <a:spcPts val="1000"/>
              </a:spcBef>
              <a:spcAft>
                <a:spcPct val="0"/>
              </a:spcAft>
              <a:buFont typeface="Wingdings" panose="05000000000000000000" pitchFamily="2" charset="2"/>
              <a:buNone/>
              <a:defRPr sz="1400" b="1" kern="1200" cap="all" baseline="0">
                <a:ln>
                  <a:noFill/>
                </a:ln>
                <a:solidFill>
                  <a:schemeClr val="bg1"/>
                </a:solidFill>
                <a:effectLst/>
                <a:latin typeface="Arial" panose="020B0604020202020204" pitchFamily="34" charset="0"/>
                <a:ea typeface="Arial" panose="020B0604020202020204" pitchFamily="34" charset="0"/>
                <a:cs typeface="Arial" panose="020B0604020202020204" pitchFamily="34" charset="0"/>
              </a:defRPr>
            </a:lvl1pPr>
            <a:lvl2pPr marL="457200" indent="0" algn="ctr" rtl="0" fontAlgn="base">
              <a:lnSpc>
                <a:spcPct val="100000"/>
              </a:lnSpc>
              <a:spcBef>
                <a:spcPts val="500"/>
              </a:spcBef>
              <a:spcAft>
                <a:spcPct val="0"/>
              </a:spcAft>
              <a:buSzPct val="75000"/>
              <a:buFont typeface="Wingdings" panose="05000000000000000000" pitchFamily="2" charset="2"/>
              <a:buNone/>
              <a:defRPr sz="200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2pPr>
            <a:lvl3pPr marL="914400" indent="0" algn="ctr" rtl="0" fontAlgn="base">
              <a:lnSpc>
                <a:spcPct val="90000"/>
              </a:lnSpc>
              <a:spcBef>
                <a:spcPts val="500"/>
              </a:spcBef>
              <a:spcAft>
                <a:spcPct val="0"/>
              </a:spcAft>
              <a:buFont typeface="Wingdings" panose="05000000000000000000" pitchFamily="2" charset="2"/>
              <a:buNone/>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371600" indent="0" algn="ctr" rtl="0" fontAlgn="base">
              <a:lnSpc>
                <a:spcPct val="90000"/>
              </a:lnSpc>
              <a:spcBef>
                <a:spcPts val="500"/>
              </a:spcBef>
              <a:spcAft>
                <a:spcPct val="0"/>
              </a:spcAft>
              <a:buFont typeface="Wingdings" panose="05000000000000000000" pitchFamily="2" charset="2"/>
              <a:buNone/>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28800" indent="0" algn="ctr" rtl="0" fontAlgn="base">
              <a:lnSpc>
                <a:spcPct val="90000"/>
              </a:lnSpc>
              <a:spcBef>
                <a:spcPts val="500"/>
              </a:spcBef>
              <a:spcAft>
                <a:spcPct val="0"/>
              </a:spcAft>
              <a:buFont typeface="Wingdings" panose="05000000000000000000" pitchFamily="2" charset="2"/>
              <a:buNone/>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dirty="0">
                <a:solidFill>
                  <a:srgbClr val="FFB116"/>
                </a:solidFill>
              </a:rPr>
              <a:t>September</a:t>
            </a:r>
            <a:r>
              <a:rPr lang="en-CA" sz="1200" b="0" dirty="0">
                <a:solidFill>
                  <a:srgbClr val="FFB116"/>
                </a:solidFill>
              </a:rPr>
              <a:t> 2022</a:t>
            </a:r>
          </a:p>
        </p:txBody>
      </p:sp>
      <p:sp>
        <p:nvSpPr>
          <p:cNvPr id="8" name="Title 4"/>
          <p:cNvSpPr>
            <a:spLocks noGrp="1"/>
          </p:cNvSpPr>
          <p:nvPr>
            <p:ph type="ctrTitle"/>
          </p:nvPr>
        </p:nvSpPr>
        <p:spPr>
          <a:xfrm>
            <a:off x="1589313" y="3429000"/>
            <a:ext cx="9768115" cy="1246716"/>
          </a:xfrm>
        </p:spPr>
        <p:txBody>
          <a:bodyPr>
            <a:normAutofit fontScale="90000"/>
          </a:bodyPr>
          <a:lstStyle/>
          <a:p>
            <a:r>
              <a:rPr lang="en-CA" b="0" dirty="0">
                <a:latin typeface="Arial"/>
                <a:cs typeface="Arial"/>
              </a:rPr>
              <a:t>Inter Pipeline Heartland Region Update</a:t>
            </a:r>
            <a:br>
              <a:rPr lang="en-CA" sz="2700" b="0" dirty="0">
                <a:latin typeface="Arial"/>
                <a:cs typeface="Arial"/>
              </a:rPr>
            </a:br>
            <a:br>
              <a:rPr lang="en-CA" sz="2700" b="0" dirty="0">
                <a:latin typeface="Arial"/>
                <a:cs typeface="Arial"/>
              </a:rPr>
            </a:br>
            <a:r>
              <a:rPr lang="en-CA" sz="2700" dirty="0">
                <a:latin typeface="Arial"/>
                <a:cs typeface="Arial"/>
              </a:rPr>
              <a:t>Brendan Curley</a:t>
            </a:r>
            <a:br>
              <a:rPr lang="en-CA" sz="2700" b="0" dirty="0">
                <a:latin typeface="Arial"/>
                <a:cs typeface="Arial"/>
              </a:rPr>
            </a:br>
            <a:r>
              <a:rPr lang="en-CA" sz="2700" b="0" dirty="0">
                <a:latin typeface="Arial"/>
                <a:cs typeface="Arial"/>
              </a:rPr>
              <a:t>VP, HPC Operations</a:t>
            </a:r>
            <a:endParaRPr lang="en-CA" b="0" dirty="0"/>
          </a:p>
        </p:txBody>
      </p:sp>
      <p:sp>
        <p:nvSpPr>
          <p:cNvPr id="2" name="Rectangle 1">
            <a:extLst>
              <a:ext uri="{FF2B5EF4-FFF2-40B4-BE49-F238E27FC236}">
                <a16:creationId xmlns:a16="http://schemas.microsoft.com/office/drawing/2014/main" id="{B5EE993B-2F71-4999-9AF6-5673E659AA3C}"/>
              </a:ext>
            </a:extLst>
          </p:cNvPr>
          <p:cNvSpPr/>
          <p:nvPr/>
        </p:nvSpPr>
        <p:spPr>
          <a:xfrm>
            <a:off x="11005931" y="5267739"/>
            <a:ext cx="934279" cy="228040"/>
          </a:xfrm>
          <a:prstGeom prst="rect">
            <a:avLst/>
          </a:prstGeom>
          <a:solidFill>
            <a:srgbClr val="092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2383162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6ABF13-AC9B-4CCE-8401-DB8037CA4C4E}"/>
              </a:ext>
            </a:extLst>
          </p:cNvPr>
          <p:cNvSpPr>
            <a:spLocks noGrp="1"/>
          </p:cNvSpPr>
          <p:nvPr>
            <p:ph type="sldNum" sz="quarter" idx="12"/>
          </p:nvPr>
        </p:nvSpPr>
        <p:spPr/>
        <p:txBody>
          <a:bodyPr/>
          <a:lstStyle/>
          <a:p>
            <a:fld id="{B361C3B0-7D93-8F48-9BAA-92CAAD304D3D}" type="slidenum">
              <a:rPr lang="en-US" smtClean="0"/>
              <a:pPr/>
              <a:t>10</a:t>
            </a:fld>
            <a:endParaRPr lang="en-US" sz="900"/>
          </a:p>
        </p:txBody>
      </p:sp>
      <p:grpSp>
        <p:nvGrpSpPr>
          <p:cNvPr id="26" name="Group 25">
            <a:extLst>
              <a:ext uri="{FF2B5EF4-FFF2-40B4-BE49-F238E27FC236}">
                <a16:creationId xmlns:a16="http://schemas.microsoft.com/office/drawing/2014/main" id="{0790F09E-FF23-40C0-A353-F21BD0F32197}"/>
              </a:ext>
            </a:extLst>
          </p:cNvPr>
          <p:cNvGrpSpPr/>
          <p:nvPr/>
        </p:nvGrpSpPr>
        <p:grpSpPr>
          <a:xfrm>
            <a:off x="76544" y="657942"/>
            <a:ext cx="6783923" cy="5167722"/>
            <a:chOff x="150242" y="795454"/>
            <a:chExt cx="6783923" cy="5167722"/>
          </a:xfrm>
        </p:grpSpPr>
        <p:pic>
          <p:nvPicPr>
            <p:cNvPr id="8" name="Content Placeholder 5" descr="A picture containing diagram&#10;&#10;Description automatically generated">
              <a:extLst>
                <a:ext uri="{FF2B5EF4-FFF2-40B4-BE49-F238E27FC236}">
                  <a16:creationId xmlns:a16="http://schemas.microsoft.com/office/drawing/2014/main" id="{9F2DE7B4-6000-4D64-980E-0C4B8D7DE87F}"/>
                </a:ext>
              </a:extLst>
            </p:cNvPr>
            <p:cNvPicPr>
              <a:picLocks noChangeAspect="1"/>
            </p:cNvPicPr>
            <p:nvPr/>
          </p:nvPicPr>
          <p:blipFill>
            <a:blip r:embed="rId3"/>
            <a:stretch>
              <a:fillRect/>
            </a:stretch>
          </p:blipFill>
          <p:spPr>
            <a:xfrm>
              <a:off x="150242" y="795454"/>
              <a:ext cx="4146398" cy="2169948"/>
            </a:xfrm>
            <a:prstGeom prst="rect">
              <a:avLst/>
            </a:prstGeom>
          </p:spPr>
        </p:pic>
        <p:pic>
          <p:nvPicPr>
            <p:cNvPr id="9" name="Picture 8" descr="Icon&#10;&#10;Description automatically generated">
              <a:extLst>
                <a:ext uri="{FF2B5EF4-FFF2-40B4-BE49-F238E27FC236}">
                  <a16:creationId xmlns:a16="http://schemas.microsoft.com/office/drawing/2014/main" id="{BDCFC183-9AEE-420D-87BA-89170A235015}"/>
                </a:ext>
              </a:extLst>
            </p:cNvPr>
            <p:cNvPicPr>
              <a:picLocks noChangeAspect="1"/>
            </p:cNvPicPr>
            <p:nvPr/>
          </p:nvPicPr>
          <p:blipFill>
            <a:blip r:embed="rId4"/>
            <a:stretch>
              <a:fillRect/>
            </a:stretch>
          </p:blipFill>
          <p:spPr>
            <a:xfrm>
              <a:off x="4191150" y="1183049"/>
              <a:ext cx="2615028" cy="1368531"/>
            </a:xfrm>
            <a:prstGeom prst="rect">
              <a:avLst/>
            </a:prstGeom>
          </p:spPr>
        </p:pic>
        <p:pic>
          <p:nvPicPr>
            <p:cNvPr id="10" name="Picture 9" descr="Icon&#10;&#10;Description automatically generated">
              <a:extLst>
                <a:ext uri="{FF2B5EF4-FFF2-40B4-BE49-F238E27FC236}">
                  <a16:creationId xmlns:a16="http://schemas.microsoft.com/office/drawing/2014/main" id="{D7B8477C-38FC-4A1E-BD90-0BF9C2E3391F}"/>
                </a:ext>
              </a:extLst>
            </p:cNvPr>
            <p:cNvPicPr>
              <a:picLocks noChangeAspect="1"/>
            </p:cNvPicPr>
            <p:nvPr/>
          </p:nvPicPr>
          <p:blipFill>
            <a:blip r:embed="rId5"/>
            <a:stretch>
              <a:fillRect/>
            </a:stretch>
          </p:blipFill>
          <p:spPr>
            <a:xfrm>
              <a:off x="1439967" y="3785549"/>
              <a:ext cx="1575859" cy="1470298"/>
            </a:xfrm>
            <a:prstGeom prst="rect">
              <a:avLst/>
            </a:prstGeom>
          </p:spPr>
        </p:pic>
        <p:pic>
          <p:nvPicPr>
            <p:cNvPr id="11" name="Picture 10" descr="Map&#10;&#10;Description automatically generated">
              <a:extLst>
                <a:ext uri="{FF2B5EF4-FFF2-40B4-BE49-F238E27FC236}">
                  <a16:creationId xmlns:a16="http://schemas.microsoft.com/office/drawing/2014/main" id="{540B84E1-7F0E-41E9-855C-4010F18568A7}"/>
                </a:ext>
              </a:extLst>
            </p:cNvPr>
            <p:cNvPicPr>
              <a:picLocks noChangeAspect="1"/>
            </p:cNvPicPr>
            <p:nvPr/>
          </p:nvPicPr>
          <p:blipFill>
            <a:blip r:embed="rId6"/>
            <a:stretch>
              <a:fillRect/>
            </a:stretch>
          </p:blipFill>
          <p:spPr>
            <a:xfrm>
              <a:off x="4136861" y="3753826"/>
              <a:ext cx="2723606" cy="1425354"/>
            </a:xfrm>
            <a:prstGeom prst="rect">
              <a:avLst/>
            </a:prstGeom>
          </p:spPr>
        </p:pic>
        <p:sp>
          <p:nvSpPr>
            <p:cNvPr id="12" name="TextBox 11">
              <a:extLst>
                <a:ext uri="{FF2B5EF4-FFF2-40B4-BE49-F238E27FC236}">
                  <a16:creationId xmlns:a16="http://schemas.microsoft.com/office/drawing/2014/main" id="{A19C83AD-BA08-4B89-89F9-E6339F177765}"/>
                </a:ext>
              </a:extLst>
            </p:cNvPr>
            <p:cNvSpPr txBox="1"/>
            <p:nvPr/>
          </p:nvSpPr>
          <p:spPr>
            <a:xfrm>
              <a:off x="1330021" y="2990282"/>
              <a:ext cx="1795750" cy="369332"/>
            </a:xfrm>
            <a:prstGeom prst="rect">
              <a:avLst/>
            </a:prstGeom>
            <a:noFill/>
          </p:spPr>
          <p:txBody>
            <a:bodyPr wrap="square" rtlCol="0">
              <a:spAutoFit/>
            </a:bodyPr>
            <a:lstStyle/>
            <a:p>
              <a:pPr algn="ctr"/>
              <a:r>
                <a:rPr lang="en-US">
                  <a:latin typeface="Roboto" panose="02000000000000000000" pitchFamily="2" charset="0"/>
                  <a:ea typeface="Roboto" panose="02000000000000000000" pitchFamily="2" charset="0"/>
                </a:rPr>
                <a:t>Sustainability</a:t>
              </a:r>
            </a:p>
          </p:txBody>
        </p:sp>
        <p:sp>
          <p:nvSpPr>
            <p:cNvPr id="13" name="TextBox 12">
              <a:extLst>
                <a:ext uri="{FF2B5EF4-FFF2-40B4-BE49-F238E27FC236}">
                  <a16:creationId xmlns:a16="http://schemas.microsoft.com/office/drawing/2014/main" id="{92F3C01A-B7C1-42D1-A619-BC052CB9F2B5}"/>
                </a:ext>
              </a:extLst>
            </p:cNvPr>
            <p:cNvSpPr txBox="1"/>
            <p:nvPr/>
          </p:nvSpPr>
          <p:spPr>
            <a:xfrm>
              <a:off x="4319138" y="2960816"/>
              <a:ext cx="2615027" cy="369332"/>
            </a:xfrm>
            <a:prstGeom prst="rect">
              <a:avLst/>
            </a:prstGeom>
            <a:noFill/>
          </p:spPr>
          <p:txBody>
            <a:bodyPr wrap="square" rtlCol="0">
              <a:spAutoFit/>
            </a:bodyPr>
            <a:lstStyle/>
            <a:p>
              <a:pPr algn="ctr"/>
              <a:r>
                <a:rPr lang="en-US">
                  <a:latin typeface="Roboto" panose="02000000000000000000" pitchFamily="2" charset="0"/>
                  <a:ea typeface="Roboto" panose="02000000000000000000" pitchFamily="2" charset="0"/>
                </a:rPr>
                <a:t>Advanced Technology</a:t>
              </a:r>
            </a:p>
          </p:txBody>
        </p:sp>
        <p:sp>
          <p:nvSpPr>
            <p:cNvPr id="14" name="TextBox 13">
              <a:extLst>
                <a:ext uri="{FF2B5EF4-FFF2-40B4-BE49-F238E27FC236}">
                  <a16:creationId xmlns:a16="http://schemas.microsoft.com/office/drawing/2014/main" id="{5CE54624-DBB4-4E01-A2ED-2939FB4A1217}"/>
                </a:ext>
              </a:extLst>
            </p:cNvPr>
            <p:cNvSpPr txBox="1"/>
            <p:nvPr/>
          </p:nvSpPr>
          <p:spPr>
            <a:xfrm>
              <a:off x="4232331" y="5593844"/>
              <a:ext cx="2532666" cy="369332"/>
            </a:xfrm>
            <a:prstGeom prst="rect">
              <a:avLst/>
            </a:prstGeom>
            <a:noFill/>
          </p:spPr>
          <p:txBody>
            <a:bodyPr wrap="square" rtlCol="0">
              <a:spAutoFit/>
            </a:bodyPr>
            <a:lstStyle/>
            <a:p>
              <a:pPr algn="ctr"/>
              <a:r>
                <a:rPr lang="en-US">
                  <a:latin typeface="Roboto" panose="02000000000000000000" pitchFamily="2" charset="0"/>
                  <a:ea typeface="Roboto" panose="02000000000000000000" pitchFamily="2" charset="0"/>
                </a:rPr>
                <a:t>Geographic Advantage</a:t>
              </a:r>
            </a:p>
          </p:txBody>
        </p:sp>
        <p:sp>
          <p:nvSpPr>
            <p:cNvPr id="15" name="TextBox 14">
              <a:extLst>
                <a:ext uri="{FF2B5EF4-FFF2-40B4-BE49-F238E27FC236}">
                  <a16:creationId xmlns:a16="http://schemas.microsoft.com/office/drawing/2014/main" id="{68CC5AB6-138E-4690-857D-6A594D2100D6}"/>
                </a:ext>
              </a:extLst>
            </p:cNvPr>
            <p:cNvSpPr txBox="1"/>
            <p:nvPr/>
          </p:nvSpPr>
          <p:spPr>
            <a:xfrm>
              <a:off x="1074182" y="5593843"/>
              <a:ext cx="2307428" cy="369332"/>
            </a:xfrm>
            <a:prstGeom prst="rect">
              <a:avLst/>
            </a:prstGeom>
            <a:noFill/>
          </p:spPr>
          <p:txBody>
            <a:bodyPr wrap="square" rtlCol="0">
              <a:spAutoFit/>
            </a:bodyPr>
            <a:lstStyle/>
            <a:p>
              <a:pPr algn="ctr"/>
              <a:r>
                <a:rPr lang="en-US">
                  <a:latin typeface="Roboto" panose="02000000000000000000" pitchFamily="2" charset="0"/>
                  <a:ea typeface="Roboto" panose="02000000000000000000" pitchFamily="2" charset="0"/>
                </a:rPr>
                <a:t>Reliable Supply</a:t>
              </a:r>
            </a:p>
          </p:txBody>
        </p:sp>
      </p:grpSp>
      <p:sp>
        <p:nvSpPr>
          <p:cNvPr id="16" name="Rectangle 15">
            <a:extLst>
              <a:ext uri="{FF2B5EF4-FFF2-40B4-BE49-F238E27FC236}">
                <a16:creationId xmlns:a16="http://schemas.microsoft.com/office/drawing/2014/main" id="{DFB78EB8-AC53-4935-B3B3-53D21E1ABA90}"/>
              </a:ext>
            </a:extLst>
          </p:cNvPr>
          <p:cNvSpPr/>
          <p:nvPr/>
        </p:nvSpPr>
        <p:spPr>
          <a:xfrm>
            <a:off x="7643436" y="0"/>
            <a:ext cx="4548564" cy="6858000"/>
          </a:xfrm>
          <a:prstGeom prst="rect">
            <a:avLst/>
          </a:prstGeom>
          <a:solidFill>
            <a:srgbClr val="13322B"/>
          </a:solidFill>
          <a:ln>
            <a:solidFill>
              <a:srgbClr val="0F3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10;&#10;Description automatically generated">
            <a:extLst>
              <a:ext uri="{FF2B5EF4-FFF2-40B4-BE49-F238E27FC236}">
                <a16:creationId xmlns:a16="http://schemas.microsoft.com/office/drawing/2014/main" id="{9059C76F-DFBB-439A-A82D-CCA23C5E686F}"/>
              </a:ext>
            </a:extLst>
          </p:cNvPr>
          <p:cNvPicPr>
            <a:picLocks noChangeAspect="1"/>
          </p:cNvPicPr>
          <p:nvPr/>
        </p:nvPicPr>
        <p:blipFill>
          <a:blip r:embed="rId7"/>
          <a:stretch>
            <a:fillRect/>
          </a:stretch>
        </p:blipFill>
        <p:spPr>
          <a:xfrm>
            <a:off x="8042683" y="4088098"/>
            <a:ext cx="3984250" cy="2085091"/>
          </a:xfrm>
          <a:prstGeom prst="rect">
            <a:avLst/>
          </a:prstGeom>
        </p:spPr>
      </p:pic>
      <p:pic>
        <p:nvPicPr>
          <p:cNvPr id="20" name="Picture 19" descr="Logo&#10;&#10;Description automatically generated">
            <a:extLst>
              <a:ext uri="{FF2B5EF4-FFF2-40B4-BE49-F238E27FC236}">
                <a16:creationId xmlns:a16="http://schemas.microsoft.com/office/drawing/2014/main" id="{248C5670-D689-4FC9-B2D5-59EEA5104AEF}"/>
              </a:ext>
            </a:extLst>
          </p:cNvPr>
          <p:cNvPicPr>
            <a:picLocks noChangeAspect="1"/>
          </p:cNvPicPr>
          <p:nvPr/>
        </p:nvPicPr>
        <p:blipFill>
          <a:blip r:embed="rId8"/>
          <a:stretch>
            <a:fillRect/>
          </a:stretch>
        </p:blipFill>
        <p:spPr>
          <a:xfrm>
            <a:off x="7877616" y="980500"/>
            <a:ext cx="4314384" cy="1280803"/>
          </a:xfrm>
          <a:prstGeom prst="rect">
            <a:avLst/>
          </a:prstGeom>
        </p:spPr>
      </p:pic>
      <p:pic>
        <p:nvPicPr>
          <p:cNvPr id="24" name="Picture 23" descr="Logo, company name&#10;&#10;Description automatically generated">
            <a:extLst>
              <a:ext uri="{FF2B5EF4-FFF2-40B4-BE49-F238E27FC236}">
                <a16:creationId xmlns:a16="http://schemas.microsoft.com/office/drawing/2014/main" id="{B33F1BF2-3E4E-47B8-8D27-5F244BF69713}"/>
              </a:ext>
            </a:extLst>
          </p:cNvPr>
          <p:cNvPicPr>
            <a:picLocks noChangeAspect="1"/>
          </p:cNvPicPr>
          <p:nvPr/>
        </p:nvPicPr>
        <p:blipFill>
          <a:blip r:embed="rId9"/>
          <a:stretch>
            <a:fillRect/>
          </a:stretch>
        </p:blipFill>
        <p:spPr>
          <a:xfrm>
            <a:off x="8127532" y="2157203"/>
            <a:ext cx="3578000" cy="2169200"/>
          </a:xfrm>
          <a:prstGeom prst="rect">
            <a:avLst/>
          </a:prstGeom>
        </p:spPr>
      </p:pic>
    </p:spTree>
    <p:extLst>
      <p:ext uri="{BB962C8B-B14F-4D97-AF65-F5344CB8AC3E}">
        <p14:creationId xmlns:p14="http://schemas.microsoft.com/office/powerpoint/2010/main" val="1496553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CFF9ED-3D5D-44EF-AF22-B6094806887B}"/>
              </a:ext>
            </a:extLst>
          </p:cNvPr>
          <p:cNvPicPr>
            <a:picLocks noChangeAspect="1"/>
          </p:cNvPicPr>
          <p:nvPr/>
        </p:nvPicPr>
        <p:blipFill>
          <a:blip r:embed="rId3"/>
          <a:stretch>
            <a:fillRect/>
          </a:stretch>
        </p:blipFill>
        <p:spPr>
          <a:xfrm>
            <a:off x="987" y="0"/>
            <a:ext cx="12190025" cy="6858000"/>
          </a:xfrm>
          <a:prstGeom prst="rect">
            <a:avLst/>
          </a:prstGeom>
        </p:spPr>
      </p:pic>
      <p:sp>
        <p:nvSpPr>
          <p:cNvPr id="2" name="TextBox 1">
            <a:extLst>
              <a:ext uri="{FF2B5EF4-FFF2-40B4-BE49-F238E27FC236}">
                <a16:creationId xmlns:a16="http://schemas.microsoft.com/office/drawing/2014/main" id="{7C1C4684-8FAD-40DD-80EE-05B26DE28D84}"/>
              </a:ext>
            </a:extLst>
          </p:cNvPr>
          <p:cNvSpPr txBox="1"/>
          <p:nvPr/>
        </p:nvSpPr>
        <p:spPr>
          <a:xfrm>
            <a:off x="1788919" y="2119357"/>
            <a:ext cx="8614161" cy="1138773"/>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WE’RE GRATEFUL</a:t>
            </a:r>
            <a:br>
              <a:rPr lang="en-US">
                <a:solidFill>
                  <a:schemeClr val="bg1"/>
                </a:solidFill>
              </a:rPr>
            </a:br>
            <a:endParaRPr lang="en-US">
              <a:solidFill>
                <a:schemeClr val="bg1"/>
              </a:solidFill>
            </a:endParaRPr>
          </a:p>
          <a:p>
            <a:pPr algn="ctr"/>
            <a:r>
              <a:rPr lang="en-US" b="1">
                <a:solidFill>
                  <a:schemeClr val="bg1"/>
                </a:solidFill>
                <a:latin typeface="Roboto" panose="02000000000000000000" pitchFamily="2" charset="0"/>
                <a:ea typeface="Roboto" panose="02000000000000000000" pitchFamily="2" charset="0"/>
              </a:rPr>
              <a:t>For you</a:t>
            </a:r>
          </a:p>
        </p:txBody>
      </p:sp>
    </p:spTree>
    <p:extLst>
      <p:ext uri="{BB962C8B-B14F-4D97-AF65-F5344CB8AC3E}">
        <p14:creationId xmlns:p14="http://schemas.microsoft.com/office/powerpoint/2010/main" val="2902723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EAA1-184A-4D10-B6D0-C0FE647A7A3B}"/>
              </a:ext>
            </a:extLst>
          </p:cNvPr>
          <p:cNvSpPr>
            <a:spLocks noGrp="1"/>
          </p:cNvSpPr>
          <p:nvPr>
            <p:ph type="title"/>
          </p:nvPr>
        </p:nvSpPr>
        <p:spPr/>
        <p:txBody>
          <a:bodyPr/>
          <a:lstStyle/>
          <a:p>
            <a:r>
              <a:rPr lang="en-US" dirty="0"/>
              <a:t>Disclaimer</a:t>
            </a:r>
          </a:p>
        </p:txBody>
      </p:sp>
      <p:sp>
        <p:nvSpPr>
          <p:cNvPr id="4" name="Content Placeholder 2">
            <a:extLst>
              <a:ext uri="{FF2B5EF4-FFF2-40B4-BE49-F238E27FC236}">
                <a16:creationId xmlns:a16="http://schemas.microsoft.com/office/drawing/2014/main" id="{5B00CD3C-0EA6-40B2-8E8E-D08AFC405921}"/>
              </a:ext>
            </a:extLst>
          </p:cNvPr>
          <p:cNvSpPr>
            <a:spLocks noGrp="1"/>
          </p:cNvSpPr>
          <p:nvPr>
            <p:ph idx="1"/>
          </p:nvPr>
        </p:nvSpPr>
        <p:spPr>
          <a:xfrm>
            <a:off x="395288" y="1262063"/>
            <a:ext cx="11472862" cy="465976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308E"/>
                </a:solidFill>
                <a:effectLst/>
                <a:uLnTx/>
                <a:uFillTx/>
                <a:latin typeface="Arial" panose="020B0604020202020204" pitchFamily="34" charset="0"/>
                <a:ea typeface="Eurostile LT Roman" charset="0"/>
                <a:cs typeface="Arial" panose="020B0604020202020204" pitchFamily="34" charset="0"/>
              </a:rPr>
              <a:t>FORWARD-LOOKING STATEMENTS</a:t>
            </a:r>
          </a:p>
          <a:p>
            <a:pPr marL="0" marR="0" lvl="0" indent="0" algn="just"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sz="1100" dirty="0">
                <a:solidFill>
                  <a:srgbClr val="13322B"/>
                </a:solidFill>
                <a:effectLst/>
                <a:latin typeface="Calibri" panose="020F0502020204030204" pitchFamily="34" charset="0"/>
                <a:ea typeface="Calibri" panose="020F0502020204030204" pitchFamily="34" charset="0"/>
                <a:cs typeface="Calibri" panose="020F0502020204030204" pitchFamily="34" charset="0"/>
              </a:rPr>
              <a:t>Certain information contained herein may constitute forward-looking statements and information (collectively, "forward-looking statements") within the meaning of applicable securities legislation that involve known and unknown risks, assumptions, uncertainties, and other factors. Forward-looking statements may be identified by words like ‘‘anticipates’’, ‘‘estimates’’, ‘‘expects’’, ‘‘indicates’’, ‘‘intends’’, “may”, “could” “should”, “would” ‘‘plans’’, ‘‘scheduled’’, ‘‘projects’’, ‘‘outlook’’, ‘‘proposed’’, ‘‘potential’’ ‘‘will’’, and similar or analogous expressions are intended to identify forward-looking statements. </a:t>
            </a:r>
            <a:r>
              <a:rPr lang="en-CA" sz="1100" dirty="0">
                <a:solidFill>
                  <a:srgbClr val="13322B"/>
                </a:solidFill>
                <a:effectLst/>
                <a:latin typeface="Calibri" panose="020F0502020204030204" pitchFamily="34" charset="0"/>
                <a:ea typeface="Calibri" panose="020F0502020204030204" pitchFamily="34" charset="0"/>
                <a:cs typeface="Calibri" panose="020F0502020204030204" pitchFamily="34" charset="0"/>
              </a:rPr>
              <a:t>Readers are cautioned not to place undue reliance on forward-looking statements. Such statements reflect the current views of Inter Pipeline Ltd. and its subsidiaries (collectively, Inter Pipeline) with respect to future events and are subject to certain risks, uncertainties and assumptions that could cause Inter Pipeline's results to differ materially from those expressed in the forward-looking statements. In particular, but without limiting the foregoing, this Presentation contains forward-looking statements pertaining to, and Inter Pipeline have made certain assumptions regarding, among other things </a:t>
            </a:r>
            <a:r>
              <a:rPr lang="en-US" sz="1100" dirty="0">
                <a:solidFill>
                  <a:srgbClr val="13322B"/>
                </a:solidFill>
                <a:effectLst/>
                <a:latin typeface="Calibri" panose="020F0502020204030204" pitchFamily="34" charset="0"/>
                <a:ea typeface="Calibri" panose="020F0502020204030204" pitchFamily="34" charset="0"/>
                <a:cs typeface="Calibri" panose="020F0502020204030204" pitchFamily="34" charset="0"/>
              </a:rPr>
              <a:t>the implied benefits of the Heartland Petrochemical Complex, including, but not limited to </a:t>
            </a:r>
            <a:r>
              <a:rPr lang="en-CA" sz="1100" dirty="0">
                <a:solidFill>
                  <a:srgbClr val="13322B"/>
                </a:solidFill>
                <a:effectLst/>
                <a:latin typeface="Calibri" panose="020F0502020204030204" pitchFamily="34" charset="0"/>
                <a:ea typeface="Calibri" panose="020F0502020204030204" pitchFamily="34" charset="0"/>
                <a:cs typeface="Calibri" panose="020F0502020204030204" pitchFamily="34" charset="0"/>
              </a:rPr>
              <a:t>the accuracy of short-term predictions related to propane, propylene and polypropylene and associated market drivers; </a:t>
            </a:r>
            <a:r>
              <a:rPr lang="en-US" sz="1100" dirty="0">
                <a:solidFill>
                  <a:srgbClr val="13322B"/>
                </a:solidFill>
                <a:effectLst/>
                <a:latin typeface="Calibri" panose="020F0502020204030204" pitchFamily="34" charset="0"/>
                <a:ea typeface="Calibri" panose="020F0502020204030204" pitchFamily="34" charset="0"/>
                <a:cs typeface="Calibri" panose="020F0502020204030204" pitchFamily="34" charset="0"/>
              </a:rPr>
              <a:t>and the anticipated availability and success of executing on ESG strategies. Any such forward-looking statements are based solely on the current expectations of Inter Pipeline but inherently are subject to a variety of risks and uncertainties that could cause actual results to differ materially from those projected. Such risks and uncertainties include, among others, </a:t>
            </a:r>
            <a:r>
              <a:rPr lang="en-CA" sz="1100" dirty="0">
                <a:solidFill>
                  <a:srgbClr val="13322B"/>
                </a:solidFill>
                <a:effectLst/>
                <a:latin typeface="Calibri" panose="020F0502020204030204" pitchFamily="34" charset="0"/>
                <a:ea typeface="Calibri" panose="020F0502020204030204" pitchFamily="34" charset="0"/>
                <a:cs typeface="Calibri" panose="020F0502020204030204" pitchFamily="34" charset="0"/>
              </a:rPr>
              <a:t>the further development of its projects and facilities; assumptions concerning operational reliability; </a:t>
            </a:r>
            <a:r>
              <a:rPr lang="en-US" sz="1100" dirty="0">
                <a:solidFill>
                  <a:srgbClr val="13322B"/>
                </a:solidFill>
                <a:effectLst/>
                <a:latin typeface="Calibri" panose="020F0502020204030204" pitchFamily="34" charset="0"/>
                <a:ea typeface="Calibri" panose="020F0502020204030204" pitchFamily="34" charset="0"/>
                <a:cs typeface="Calibri" panose="020F0502020204030204" pitchFamily="34" charset="0"/>
              </a:rPr>
              <a:t>general economic and business conditions, competition, changes in political, social and economic conditions, technological changes, regulatory initiatives, compliance with governmental regulations, the possibility that the asset may not generate as much revenue as expected or may cost more to operate or acquire than expected, risks of war, hostilities, civil insurrection, pandemics (including COVID-19), and various other events, conditions and circumstances, all of which are difficult or impossible to predict accurately, and many of which are beyond the control of Inter Pipeline. The future performance of the asset and Inter Pipeline may differ significantly from the past performance of the asset and Inter Pipeline. Although Inter Pipeline believes that the assumptions underlying the forward-looking statements are reasonable, any of the assumptions could be inaccurate and, therefore, there can be no assurance that the forward-looking statements included in this presentation will prove to be accurate. In light of the significant uncertainties inherent in the forward-looking statements included herein, the inclusion of such information should not be regarded as a representation or guarantee by Inter Pipeline or by any other person that the objectives and plans of Inter Pipeline will be achieved. Inter Pipeline expressly disclaims any obligation or undertaking to release any updates or revisions to any forward-looking statement contained herein to reflect any change in Inter Pipeline’s expectations with regard thereto or any change in events, conditions or circumstances on which any such statement is based.​</a:t>
            </a:r>
            <a:endParaRPr kumimoji="0" lang="en-US" sz="1100" b="0" i="0" u="none" strike="noStrike" kern="1200" cap="none" spc="0" normalizeH="0" baseline="0" noProof="0" dirty="0">
              <a:ln>
                <a:noFill/>
              </a:ln>
              <a:solidFill>
                <a:srgbClr val="13322B"/>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11353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group of people wearing safety vests and hats&#10;&#10;Description automatically generated with low confidence">
            <a:extLst>
              <a:ext uri="{FF2B5EF4-FFF2-40B4-BE49-F238E27FC236}">
                <a16:creationId xmlns:a16="http://schemas.microsoft.com/office/drawing/2014/main" id="{1B0820AE-312A-4B55-BC27-B1BB4F0BE405}"/>
              </a:ext>
            </a:extLst>
          </p:cNvPr>
          <p:cNvPicPr>
            <a:picLocks noChangeAspect="1"/>
          </p:cNvPicPr>
          <p:nvPr/>
        </p:nvPicPr>
        <p:blipFill rotWithShape="1">
          <a:blip r:embed="rId3"/>
          <a:srcRect t="7858" b="7888"/>
          <a:stretch/>
        </p:blipFill>
        <p:spPr>
          <a:xfrm>
            <a:off x="20" y="1282"/>
            <a:ext cx="12191980" cy="6856718"/>
          </a:xfrm>
          <a:prstGeom prst="rect">
            <a:avLst/>
          </a:prstGeom>
        </p:spPr>
      </p:pic>
      <p:sp>
        <p:nvSpPr>
          <p:cNvPr id="4" name="Slide Number Placeholder 3">
            <a:extLst>
              <a:ext uri="{FF2B5EF4-FFF2-40B4-BE49-F238E27FC236}">
                <a16:creationId xmlns:a16="http://schemas.microsoft.com/office/drawing/2014/main" id="{56B61CFE-B08B-B142-A42B-36619375E87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1C3B0-7D93-8F48-9BAA-92CAAD304D3D}" type="slidenum">
              <a:rPr lang="en-US" sz="1200">
                <a:solidFill>
                  <a:srgbClr val="FFFFFF"/>
                </a:solidFill>
                <a:latin typeface="+mn-lt"/>
                <a:cs typeface="+mn-cs"/>
              </a:rPr>
              <a:pPr>
                <a:spcAft>
                  <a:spcPts val="600"/>
                </a:spcAft>
              </a:pPr>
              <a:t>3</a:t>
            </a:fld>
            <a:endParaRPr lang="en-US" sz="1200">
              <a:solidFill>
                <a:srgbClr val="FFFFFF"/>
              </a:solidFill>
              <a:latin typeface="+mn-lt"/>
              <a:cs typeface="+mn-cs"/>
            </a:endParaRPr>
          </a:p>
        </p:txBody>
      </p:sp>
    </p:spTree>
    <p:extLst>
      <p:ext uri="{BB962C8B-B14F-4D97-AF65-F5344CB8AC3E}">
        <p14:creationId xmlns:p14="http://schemas.microsoft.com/office/powerpoint/2010/main" val="1853390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AB0D4D-1CA3-43D0-A1FB-6A37AB2321C4}"/>
              </a:ext>
            </a:extLst>
          </p:cNvPr>
          <p:cNvSpPr>
            <a:spLocks noGrp="1"/>
          </p:cNvSpPr>
          <p:nvPr>
            <p:ph type="sldNum" sz="quarter" idx="12"/>
          </p:nvPr>
        </p:nvSpPr>
        <p:spPr/>
        <p:txBody>
          <a:bodyPr/>
          <a:lstStyle/>
          <a:p>
            <a:fld id="{B361C3B0-7D93-8F48-9BAA-92CAAD304D3D}" type="slidenum">
              <a:rPr lang="en-US" smtClean="0"/>
              <a:pPr/>
              <a:t>4</a:t>
            </a:fld>
            <a:endParaRPr lang="en-US" sz="900"/>
          </a:p>
        </p:txBody>
      </p:sp>
      <p:sp>
        <p:nvSpPr>
          <p:cNvPr id="6" name="Title 1">
            <a:extLst>
              <a:ext uri="{FF2B5EF4-FFF2-40B4-BE49-F238E27FC236}">
                <a16:creationId xmlns:a16="http://schemas.microsoft.com/office/drawing/2014/main" id="{9CB1B04F-C7E7-4CA1-AEA3-C94B51BACD8A}"/>
              </a:ext>
            </a:extLst>
          </p:cNvPr>
          <p:cNvSpPr>
            <a:spLocks noGrp="1"/>
          </p:cNvSpPr>
          <p:nvPr>
            <p:ph type="title"/>
          </p:nvPr>
        </p:nvSpPr>
        <p:spPr>
          <a:xfrm>
            <a:off x="5780314" y="10"/>
            <a:ext cx="5095619" cy="1965786"/>
          </a:xfrm>
        </p:spPr>
        <p:txBody>
          <a:bodyPr>
            <a:normAutofit/>
          </a:bodyPr>
          <a:lstStyle/>
          <a:p>
            <a:r>
              <a:rPr lang="en-US" sz="3200" b="1" dirty="0">
                <a:solidFill>
                  <a:schemeClr val="tx1">
                    <a:lumMod val="50000"/>
                  </a:schemeClr>
                </a:solidFill>
                <a:latin typeface="Arial" panose="020B0604020202020204" pitchFamily="34" charset="0"/>
                <a:ea typeface="Roboto" panose="02000000000000000000" pitchFamily="2" charset="0"/>
                <a:cs typeface="Arial" panose="020B0604020202020204" pitchFamily="34" charset="0"/>
              </a:rPr>
              <a:t>ABOUT INTER PIPELINE</a:t>
            </a:r>
          </a:p>
        </p:txBody>
      </p:sp>
      <p:sp>
        <p:nvSpPr>
          <p:cNvPr id="7" name="Content Placeholder 2">
            <a:extLst>
              <a:ext uri="{FF2B5EF4-FFF2-40B4-BE49-F238E27FC236}">
                <a16:creationId xmlns:a16="http://schemas.microsoft.com/office/drawing/2014/main" id="{0706F801-8B5A-4653-AFEF-191DFF8E47FB}"/>
              </a:ext>
            </a:extLst>
          </p:cNvPr>
          <p:cNvSpPr>
            <a:spLocks noGrp="1"/>
          </p:cNvSpPr>
          <p:nvPr>
            <p:ph idx="1"/>
          </p:nvPr>
        </p:nvSpPr>
        <p:spPr>
          <a:xfrm>
            <a:off x="5765077" y="1641204"/>
            <a:ext cx="5960737" cy="4874390"/>
          </a:xfrm>
        </p:spPr>
        <p:txBody>
          <a:bodyPr vert="horz" lIns="91440" tIns="45720" rIns="91440" bIns="45720" rtlCol="0" anchor="t">
            <a:normAutofit lnSpcReduction="10000"/>
          </a:bodyPr>
          <a:lstStyle/>
          <a:p>
            <a:pPr marL="229870" indent="-229870">
              <a:lnSpc>
                <a:spcPct val="90000"/>
              </a:lnSpc>
            </a:pPr>
            <a:r>
              <a:rPr lang="en-US" sz="2000" dirty="0">
                <a:solidFill>
                  <a:schemeClr val="tx1">
                    <a:lumMod val="50000"/>
                  </a:schemeClr>
                </a:solidFill>
                <a:latin typeface="Roboto" panose="02000000000000000000" pitchFamily="2" charset="0"/>
                <a:ea typeface="Roboto" panose="02000000000000000000" pitchFamily="2" charset="0"/>
                <a:cs typeface="Arial"/>
              </a:rPr>
              <a:t>World-scale energy infrastructure business</a:t>
            </a:r>
          </a:p>
          <a:p>
            <a:pPr marL="229870" indent="-229870">
              <a:lnSpc>
                <a:spcPct val="90000"/>
              </a:lnSpc>
            </a:pPr>
            <a:r>
              <a:rPr lang="en-US" sz="2000" dirty="0">
                <a:solidFill>
                  <a:schemeClr val="tx1">
                    <a:lumMod val="50000"/>
                  </a:schemeClr>
                </a:solidFill>
                <a:latin typeface="Roboto" panose="02000000000000000000" pitchFamily="2" charset="0"/>
                <a:ea typeface="Roboto" panose="02000000000000000000" pitchFamily="2" charset="0"/>
                <a:cs typeface="Arial"/>
              </a:rPr>
              <a:t>Four business segments: </a:t>
            </a:r>
          </a:p>
          <a:p>
            <a:pPr marL="255270" lvl="1" indent="0">
              <a:lnSpc>
                <a:spcPct val="90000"/>
              </a:lnSpc>
              <a:buNone/>
            </a:pPr>
            <a:endParaRPr lang="en-US" sz="2000" dirty="0">
              <a:solidFill>
                <a:schemeClr val="tx1">
                  <a:lumMod val="50000"/>
                </a:schemeClr>
              </a:solidFill>
              <a:latin typeface="Roboto" panose="02000000000000000000" pitchFamily="2" charset="0"/>
              <a:ea typeface="Roboto" panose="02000000000000000000" pitchFamily="2" charset="0"/>
              <a:cs typeface="Arial"/>
            </a:endParaRPr>
          </a:p>
          <a:p>
            <a:pPr marL="255270" lvl="1" indent="0">
              <a:lnSpc>
                <a:spcPct val="90000"/>
              </a:lnSpc>
              <a:buNone/>
            </a:pPr>
            <a:endParaRPr lang="en-US" sz="2000" dirty="0">
              <a:solidFill>
                <a:schemeClr val="tx1">
                  <a:lumMod val="50000"/>
                </a:schemeClr>
              </a:solidFill>
              <a:latin typeface="Roboto" panose="02000000000000000000" pitchFamily="2" charset="0"/>
              <a:ea typeface="Roboto" panose="02000000000000000000" pitchFamily="2" charset="0"/>
              <a:cs typeface="Arial"/>
            </a:endParaRPr>
          </a:p>
          <a:p>
            <a:pPr marL="255270" lvl="1" indent="0">
              <a:lnSpc>
                <a:spcPct val="90000"/>
              </a:lnSpc>
              <a:buNone/>
            </a:pPr>
            <a:endParaRPr lang="en-US" sz="2000" dirty="0">
              <a:solidFill>
                <a:schemeClr val="tx1">
                  <a:lumMod val="50000"/>
                </a:schemeClr>
              </a:solidFill>
              <a:latin typeface="Roboto" panose="02000000000000000000" pitchFamily="2" charset="0"/>
              <a:ea typeface="Roboto" panose="02000000000000000000" pitchFamily="2" charset="0"/>
              <a:cs typeface="Arial"/>
            </a:endParaRPr>
          </a:p>
          <a:p>
            <a:pPr marL="255270" lvl="1" indent="0">
              <a:lnSpc>
                <a:spcPct val="90000"/>
              </a:lnSpc>
              <a:buNone/>
            </a:pPr>
            <a:endParaRPr lang="en-US" sz="2000" dirty="0">
              <a:solidFill>
                <a:schemeClr val="tx1">
                  <a:lumMod val="50000"/>
                </a:schemeClr>
              </a:solidFill>
              <a:latin typeface="Roboto" panose="02000000000000000000" pitchFamily="2" charset="0"/>
              <a:ea typeface="Roboto" panose="02000000000000000000" pitchFamily="2" charset="0"/>
              <a:cs typeface="Arial"/>
            </a:endParaRPr>
          </a:p>
          <a:p>
            <a:pPr marL="255270" lvl="1" indent="0">
              <a:lnSpc>
                <a:spcPct val="90000"/>
              </a:lnSpc>
              <a:buNone/>
            </a:pPr>
            <a:endParaRPr lang="en-US" sz="2000" dirty="0">
              <a:solidFill>
                <a:schemeClr val="tx1">
                  <a:lumMod val="50000"/>
                </a:schemeClr>
              </a:solidFill>
              <a:latin typeface="Roboto" panose="02000000000000000000" pitchFamily="2" charset="0"/>
              <a:ea typeface="Roboto" panose="02000000000000000000" pitchFamily="2" charset="0"/>
              <a:cs typeface="Arial"/>
            </a:endParaRPr>
          </a:p>
          <a:p>
            <a:pPr marL="229870" indent="-229870">
              <a:lnSpc>
                <a:spcPct val="90000"/>
              </a:lnSpc>
              <a:spcBef>
                <a:spcPts val="1200"/>
              </a:spcBef>
            </a:pPr>
            <a:r>
              <a:rPr lang="en-US" sz="2000" dirty="0">
                <a:solidFill>
                  <a:schemeClr val="tx1">
                    <a:lumMod val="50000"/>
                  </a:schemeClr>
                </a:solidFill>
                <a:latin typeface="Roboto"/>
                <a:ea typeface="Roboto"/>
                <a:cs typeface="Arial"/>
              </a:rPr>
              <a:t>Strong presence in Alberta’s Industrial Heartland with ~500 employees:</a:t>
            </a:r>
          </a:p>
          <a:p>
            <a:pPr marL="485140" lvl="1" indent="-229870">
              <a:spcBef>
                <a:spcPts val="1200"/>
              </a:spcBef>
            </a:pPr>
            <a:r>
              <a:rPr lang="en-US" sz="2000" dirty="0">
                <a:solidFill>
                  <a:schemeClr val="tx1">
                    <a:lumMod val="50000"/>
                  </a:schemeClr>
                </a:solidFill>
                <a:latin typeface="Roboto" panose="02000000000000000000" pitchFamily="2" charset="0"/>
                <a:ea typeface="Roboto" panose="02000000000000000000" pitchFamily="2" charset="0"/>
              </a:rPr>
              <a:t>Pipeline control room in Sherwood Park</a:t>
            </a:r>
          </a:p>
          <a:p>
            <a:pPr marL="485140" lvl="1" indent="-229870">
              <a:spcBef>
                <a:spcPts val="1200"/>
              </a:spcBef>
            </a:pPr>
            <a:r>
              <a:rPr lang="en-US" sz="2000" dirty="0">
                <a:solidFill>
                  <a:schemeClr val="tx1">
                    <a:lumMod val="50000"/>
                  </a:schemeClr>
                </a:solidFill>
                <a:latin typeface="Roboto" panose="02000000000000000000" pitchFamily="2" charset="0"/>
                <a:ea typeface="Roboto" panose="02000000000000000000" pitchFamily="2" charset="0"/>
              </a:rPr>
              <a:t>Redwater Olefinic Fractionator in Sturgeon County </a:t>
            </a:r>
          </a:p>
          <a:p>
            <a:pPr marL="485140" lvl="1" indent="-229870">
              <a:lnSpc>
                <a:spcPct val="90000"/>
              </a:lnSpc>
              <a:spcBef>
                <a:spcPts val="1200"/>
              </a:spcBef>
            </a:pPr>
            <a:r>
              <a:rPr lang="en-US" sz="2000" dirty="0">
                <a:solidFill>
                  <a:schemeClr val="tx1">
                    <a:lumMod val="50000"/>
                  </a:schemeClr>
                </a:solidFill>
                <a:latin typeface="Roboto" panose="02000000000000000000" pitchFamily="2" charset="0"/>
                <a:ea typeface="Roboto" panose="02000000000000000000" pitchFamily="2" charset="0"/>
              </a:rPr>
              <a:t>Commissioning HPC, largest capital investment project in IPL history</a:t>
            </a:r>
          </a:p>
          <a:p>
            <a:pPr marL="485140" lvl="1" indent="-229870">
              <a:spcBef>
                <a:spcPts val="1200"/>
              </a:spcBef>
            </a:pPr>
            <a:endParaRPr lang="en-US" sz="2000" dirty="0">
              <a:solidFill>
                <a:schemeClr val="tx1">
                  <a:lumMod val="50000"/>
                </a:schemeClr>
              </a:solidFill>
              <a:latin typeface="Roboto" panose="02000000000000000000" pitchFamily="2" charset="0"/>
              <a:ea typeface="Roboto" panose="02000000000000000000" pitchFamily="2" charset="0"/>
            </a:endParaRPr>
          </a:p>
        </p:txBody>
      </p:sp>
      <p:pic>
        <p:nvPicPr>
          <p:cNvPr id="8" name="Picture 5">
            <a:extLst>
              <a:ext uri="{FF2B5EF4-FFF2-40B4-BE49-F238E27FC236}">
                <a16:creationId xmlns:a16="http://schemas.microsoft.com/office/drawing/2014/main" id="{7B028C55-7B2D-4A41-8C25-449E8F9EAEFA}"/>
              </a:ext>
            </a:extLst>
          </p:cNvPr>
          <p:cNvPicPr>
            <a:picLocks noChangeAspect="1"/>
          </p:cNvPicPr>
          <p:nvPr/>
        </p:nvPicPr>
        <p:blipFill>
          <a:blip r:embed="rId3"/>
          <a:stretch>
            <a:fillRect/>
          </a:stretch>
        </p:blipFill>
        <p:spPr>
          <a:xfrm>
            <a:off x="10318067" y="2531675"/>
            <a:ext cx="1007295" cy="963620"/>
          </a:xfrm>
          <a:prstGeom prst="rect">
            <a:avLst/>
          </a:prstGeom>
        </p:spPr>
      </p:pic>
      <p:pic>
        <p:nvPicPr>
          <p:cNvPr id="9" name="Picture 7">
            <a:extLst>
              <a:ext uri="{FF2B5EF4-FFF2-40B4-BE49-F238E27FC236}">
                <a16:creationId xmlns:a16="http://schemas.microsoft.com/office/drawing/2014/main" id="{AFB653A1-39C9-4328-8101-10C9A7B9C12C}"/>
              </a:ext>
            </a:extLst>
          </p:cNvPr>
          <p:cNvPicPr>
            <a:picLocks noChangeAspect="1"/>
          </p:cNvPicPr>
          <p:nvPr/>
        </p:nvPicPr>
        <p:blipFill>
          <a:blip r:embed="rId4"/>
          <a:stretch>
            <a:fillRect/>
          </a:stretch>
        </p:blipFill>
        <p:spPr>
          <a:xfrm>
            <a:off x="8950666" y="2503821"/>
            <a:ext cx="996360" cy="996360"/>
          </a:xfrm>
          <a:prstGeom prst="rect">
            <a:avLst/>
          </a:prstGeom>
        </p:spPr>
      </p:pic>
      <p:pic>
        <p:nvPicPr>
          <p:cNvPr id="10" name="Picture 4">
            <a:extLst>
              <a:ext uri="{FF2B5EF4-FFF2-40B4-BE49-F238E27FC236}">
                <a16:creationId xmlns:a16="http://schemas.microsoft.com/office/drawing/2014/main" id="{4682F29F-2128-421B-8C16-B58F175FECD8}"/>
              </a:ext>
            </a:extLst>
          </p:cNvPr>
          <p:cNvPicPr>
            <a:picLocks noChangeAspect="1"/>
          </p:cNvPicPr>
          <p:nvPr/>
        </p:nvPicPr>
        <p:blipFill>
          <a:blip r:embed="rId5"/>
          <a:stretch>
            <a:fillRect/>
          </a:stretch>
        </p:blipFill>
        <p:spPr>
          <a:xfrm>
            <a:off x="5943396" y="2676593"/>
            <a:ext cx="1169330" cy="823588"/>
          </a:xfrm>
          <a:prstGeom prst="rect">
            <a:avLst/>
          </a:prstGeom>
          <a:ln>
            <a:solidFill>
              <a:schemeClr val="bg1"/>
            </a:solidFill>
          </a:ln>
        </p:spPr>
      </p:pic>
      <p:pic>
        <p:nvPicPr>
          <p:cNvPr id="11" name="Picture 6">
            <a:extLst>
              <a:ext uri="{FF2B5EF4-FFF2-40B4-BE49-F238E27FC236}">
                <a16:creationId xmlns:a16="http://schemas.microsoft.com/office/drawing/2014/main" id="{D0CDA574-8231-440D-912F-EB2E0EE6FD46}"/>
              </a:ext>
            </a:extLst>
          </p:cNvPr>
          <p:cNvPicPr>
            <a:picLocks noChangeAspect="1"/>
          </p:cNvPicPr>
          <p:nvPr/>
        </p:nvPicPr>
        <p:blipFill>
          <a:blip r:embed="rId6"/>
          <a:stretch>
            <a:fillRect/>
          </a:stretch>
        </p:blipFill>
        <p:spPr>
          <a:xfrm>
            <a:off x="7604468" y="2574958"/>
            <a:ext cx="854456" cy="869689"/>
          </a:xfrm>
          <a:prstGeom prst="rect">
            <a:avLst/>
          </a:prstGeom>
        </p:spPr>
      </p:pic>
      <p:pic>
        <p:nvPicPr>
          <p:cNvPr id="12" name="Picture 11" descr="A picture containing outdoor, blue&#10;&#10;Description automatically generated">
            <a:extLst>
              <a:ext uri="{FF2B5EF4-FFF2-40B4-BE49-F238E27FC236}">
                <a16:creationId xmlns:a16="http://schemas.microsoft.com/office/drawing/2014/main" id="{2BF807AF-D0B8-4456-9A11-B54F4485C98D}"/>
              </a:ext>
            </a:extLst>
          </p:cNvPr>
          <p:cNvPicPr>
            <a:picLocks noChangeAspect="1"/>
          </p:cNvPicPr>
          <p:nvPr/>
        </p:nvPicPr>
        <p:blipFill rotWithShape="1">
          <a:blip r:embed="rId7">
            <a:extLst>
              <a:ext uri="{28A0092B-C50C-407E-A947-70E740481C1C}">
                <a14:useLocalDpi xmlns:a14="http://schemas.microsoft.com/office/drawing/2010/main" val="0"/>
              </a:ext>
            </a:extLst>
          </a:blip>
          <a:srcRect l="11937" r="12206"/>
          <a:stretch/>
        </p:blipFill>
        <p:spPr>
          <a:xfrm>
            <a:off x="0" y="10"/>
            <a:ext cx="5202273" cy="6857990"/>
          </a:xfrm>
          <a:prstGeom prst="rect">
            <a:avLst/>
          </a:prstGeom>
        </p:spPr>
      </p:pic>
    </p:spTree>
    <p:extLst>
      <p:ext uri="{BB962C8B-B14F-4D97-AF65-F5344CB8AC3E}">
        <p14:creationId xmlns:p14="http://schemas.microsoft.com/office/powerpoint/2010/main" val="3363489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590C99-F385-4C8C-AFDE-EA1738BA4D65}"/>
              </a:ext>
            </a:extLst>
          </p:cNvPr>
          <p:cNvSpPr>
            <a:spLocks noGrp="1"/>
          </p:cNvSpPr>
          <p:nvPr>
            <p:ph type="title"/>
          </p:nvPr>
        </p:nvSpPr>
        <p:spPr>
          <a:xfrm>
            <a:off x="6444604" y="348746"/>
            <a:ext cx="5495168" cy="602438"/>
          </a:xfrm>
        </p:spPr>
        <p:txBody>
          <a:bodyPr>
            <a:normAutofit fontScale="90000"/>
          </a:bodyPr>
          <a:lstStyle/>
          <a:p>
            <a:r>
              <a:rPr lang="en-US" sz="3200" b="1" dirty="0">
                <a:latin typeface="Arial" panose="020B0604020202020204" pitchFamily="34" charset="0"/>
                <a:cs typeface="Arial" panose="020B0604020202020204" pitchFamily="34" charset="0"/>
              </a:rPr>
              <a:t>Dedicated to the community</a:t>
            </a:r>
          </a:p>
        </p:txBody>
      </p:sp>
      <p:sp>
        <p:nvSpPr>
          <p:cNvPr id="4" name="Slide Number Placeholder 3">
            <a:extLst>
              <a:ext uri="{FF2B5EF4-FFF2-40B4-BE49-F238E27FC236}">
                <a16:creationId xmlns:a16="http://schemas.microsoft.com/office/drawing/2014/main" id="{A3B22495-2439-4BE1-B8CE-D1F55C4FC186}"/>
              </a:ext>
            </a:extLst>
          </p:cNvPr>
          <p:cNvSpPr>
            <a:spLocks noGrp="1"/>
          </p:cNvSpPr>
          <p:nvPr>
            <p:ph type="sldNum" sz="quarter" idx="12"/>
          </p:nvPr>
        </p:nvSpPr>
        <p:spPr/>
        <p:txBody>
          <a:bodyPr/>
          <a:lstStyle/>
          <a:p>
            <a:fld id="{B361C3B0-7D93-8F48-9BAA-92CAAD304D3D}" type="slidenum">
              <a:rPr lang="en-US" smtClean="0"/>
              <a:pPr/>
              <a:t>5</a:t>
            </a:fld>
            <a:endParaRPr lang="en-US" sz="900"/>
          </a:p>
        </p:txBody>
      </p:sp>
      <p:sp>
        <p:nvSpPr>
          <p:cNvPr id="6" name="Content Placeholder 2">
            <a:extLst>
              <a:ext uri="{FF2B5EF4-FFF2-40B4-BE49-F238E27FC236}">
                <a16:creationId xmlns:a16="http://schemas.microsoft.com/office/drawing/2014/main" id="{D67D65E2-B1EF-4E3E-8A20-158C6881A293}"/>
              </a:ext>
            </a:extLst>
          </p:cNvPr>
          <p:cNvSpPr>
            <a:spLocks noGrp="1"/>
          </p:cNvSpPr>
          <p:nvPr>
            <p:ph idx="1"/>
          </p:nvPr>
        </p:nvSpPr>
        <p:spPr>
          <a:xfrm>
            <a:off x="6444604" y="1021310"/>
            <a:ext cx="5639712" cy="5758979"/>
          </a:xfrm>
        </p:spPr>
        <p:txBody>
          <a:bodyPr vert="horz" lIns="91440" tIns="45720" rIns="91440" bIns="45720" rtlCol="0" anchor="t">
            <a:normAutofit lnSpcReduction="10000"/>
          </a:bodyPr>
          <a:lstStyle/>
          <a:p>
            <a:pPr marL="229870" indent="-229870">
              <a:spcBef>
                <a:spcPts val="1200"/>
              </a:spcBef>
            </a:pPr>
            <a:r>
              <a:rPr lang="en-US" sz="1800" dirty="0">
                <a:solidFill>
                  <a:schemeClr val="tx1">
                    <a:lumMod val="50000"/>
                  </a:schemeClr>
                </a:solidFill>
                <a:latin typeface="Roboto"/>
                <a:ea typeface="Roboto"/>
                <a:cs typeface="Arial"/>
              </a:rPr>
              <a:t>Home Safe Every Day</a:t>
            </a:r>
          </a:p>
          <a:p>
            <a:pPr marL="229870" indent="-229870">
              <a:spcBef>
                <a:spcPts val="1200"/>
              </a:spcBef>
            </a:pPr>
            <a:r>
              <a:rPr lang="en-US" sz="1800" dirty="0">
                <a:solidFill>
                  <a:schemeClr val="tx1">
                    <a:lumMod val="50000"/>
                  </a:schemeClr>
                </a:solidFill>
                <a:latin typeface="Roboto"/>
                <a:ea typeface="Roboto"/>
                <a:cs typeface="Arial"/>
              </a:rPr>
              <a:t>Over $2.8 million and 1,700 employee volunteer hours provided over 5 years to local charities and initiatives </a:t>
            </a:r>
          </a:p>
          <a:p>
            <a:pPr marL="229870" indent="-229870">
              <a:spcBef>
                <a:spcPts val="1200"/>
              </a:spcBef>
            </a:pPr>
            <a:r>
              <a:rPr lang="en-US" sz="1800" dirty="0">
                <a:solidFill>
                  <a:schemeClr val="tx1">
                    <a:lumMod val="50000"/>
                  </a:schemeClr>
                </a:solidFill>
                <a:latin typeface="Roboto"/>
                <a:ea typeface="Roboto"/>
                <a:cs typeface="Arial"/>
              </a:rPr>
              <a:t>Bottle recycling and metal recycling: invested in community.</a:t>
            </a:r>
          </a:p>
          <a:p>
            <a:pPr marL="229870" indent="-248285">
              <a:spcBef>
                <a:spcPts val="1200"/>
              </a:spcBef>
            </a:pPr>
            <a:r>
              <a:rPr lang="en-US" sz="1800" dirty="0">
                <a:solidFill>
                  <a:schemeClr val="tx1">
                    <a:lumMod val="50000"/>
                  </a:schemeClr>
                </a:solidFill>
                <a:latin typeface="Roboto"/>
                <a:ea typeface="Roboto"/>
                <a:cs typeface="Arial"/>
              </a:rPr>
              <a:t>During HPC construction, $84 million in business opportunities for Indigenous businesses</a:t>
            </a:r>
          </a:p>
          <a:p>
            <a:pPr marL="229870" indent="-248285">
              <a:spcBef>
                <a:spcPts val="1200"/>
              </a:spcBef>
            </a:pPr>
            <a:r>
              <a:rPr lang="en-US" sz="1800" dirty="0">
                <a:solidFill>
                  <a:schemeClr val="tx1">
                    <a:lumMod val="50000"/>
                  </a:schemeClr>
                </a:solidFill>
                <a:latin typeface="Roboto"/>
                <a:ea typeface="Roboto"/>
                <a:cs typeface="Arial"/>
              </a:rPr>
              <a:t>Impactful 4 years of programming with Women Building Futures</a:t>
            </a:r>
          </a:p>
          <a:p>
            <a:pPr marL="687070" lvl="1" indent="-248285">
              <a:spcBef>
                <a:spcPts val="1200"/>
              </a:spcBef>
            </a:pPr>
            <a:r>
              <a:rPr lang="en-US" sz="1600" dirty="0">
                <a:solidFill>
                  <a:schemeClr val="tx1">
                    <a:lumMod val="50000"/>
                  </a:schemeClr>
                </a:solidFill>
                <a:latin typeface="Roboto"/>
                <a:ea typeface="Roboto"/>
                <a:cs typeface="Arial"/>
              </a:rPr>
              <a:t>Dozens of WBF interns and grads have been employed at HPC</a:t>
            </a:r>
            <a:r>
              <a:rPr lang="en-US" sz="1400" dirty="0">
                <a:solidFill>
                  <a:schemeClr val="tx1">
                    <a:lumMod val="50000"/>
                  </a:schemeClr>
                </a:solidFill>
                <a:latin typeface="Roboto"/>
                <a:ea typeface="Roboto"/>
                <a:cs typeface="Arial"/>
              </a:rPr>
              <a:t>.</a:t>
            </a:r>
          </a:p>
          <a:p>
            <a:pPr marL="687070" lvl="1" indent="-248285">
              <a:spcBef>
                <a:spcPts val="1200"/>
              </a:spcBef>
            </a:pPr>
            <a:r>
              <a:rPr lang="en-US" sz="1600" dirty="0">
                <a:solidFill>
                  <a:schemeClr val="tx1">
                    <a:lumMod val="50000"/>
                  </a:schemeClr>
                </a:solidFill>
                <a:latin typeface="Roboto"/>
                <a:ea typeface="Roboto"/>
                <a:cs typeface="Arial"/>
              </a:rPr>
              <a:t>Specific recruitment in Indigenous and rural communities</a:t>
            </a:r>
          </a:p>
          <a:p>
            <a:pPr marL="229870" indent="-248285">
              <a:spcBef>
                <a:spcPts val="1200"/>
              </a:spcBef>
            </a:pPr>
            <a:r>
              <a:rPr lang="en-US" sz="1800" dirty="0">
                <a:solidFill>
                  <a:schemeClr val="tx1">
                    <a:lumMod val="50000"/>
                  </a:schemeClr>
                </a:solidFill>
                <a:latin typeface="Roboto"/>
                <a:ea typeface="Roboto"/>
                <a:cs typeface="Arial"/>
              </a:rPr>
              <a:t>Skills Canada Alberta – rural and Indigenous focus for Try-A-Trade.</a:t>
            </a:r>
          </a:p>
          <a:p>
            <a:pPr marL="227965" indent="-227965"/>
            <a:r>
              <a:rPr lang="en-US" sz="1800" dirty="0">
                <a:latin typeface="Roboto"/>
                <a:ea typeface="Roboto"/>
                <a:cs typeface="Arial"/>
              </a:rPr>
              <a:t>$10 million over 10 years to reduce plastic waste</a:t>
            </a:r>
          </a:p>
          <a:p>
            <a:pPr marL="685165" lvl="1" indent="-227965"/>
            <a:r>
              <a:rPr lang="en-US" sz="1600" dirty="0">
                <a:latin typeface="Roboto"/>
                <a:ea typeface="Roboto"/>
                <a:cs typeface="Arial"/>
              </a:rPr>
              <a:t>Partnerships with NAIT, Alexander First Nation, Sturgeon and Strathcona Counties.</a:t>
            </a:r>
          </a:p>
        </p:txBody>
      </p:sp>
      <p:pic>
        <p:nvPicPr>
          <p:cNvPr id="7" name="Picture 6" descr="A group of people posing for a photo&#10;&#10;Description automatically generated with medium confidence">
            <a:extLst>
              <a:ext uri="{FF2B5EF4-FFF2-40B4-BE49-F238E27FC236}">
                <a16:creationId xmlns:a16="http://schemas.microsoft.com/office/drawing/2014/main" id="{BD98B1BD-82EC-4A58-A89E-CE2E2FDC8F37}"/>
              </a:ext>
            </a:extLst>
          </p:cNvPr>
          <p:cNvPicPr>
            <a:picLocks noChangeAspect="1"/>
          </p:cNvPicPr>
          <p:nvPr/>
        </p:nvPicPr>
        <p:blipFill rotWithShape="1">
          <a:blip r:embed="rId3"/>
          <a:srcRect l="28069" r="29162"/>
          <a:stretch/>
        </p:blipFill>
        <p:spPr>
          <a:xfrm>
            <a:off x="0" y="0"/>
            <a:ext cx="6280792" cy="6858000"/>
          </a:xfrm>
          <a:prstGeom prst="rect">
            <a:avLst/>
          </a:prstGeom>
        </p:spPr>
      </p:pic>
    </p:spTree>
    <p:extLst>
      <p:ext uri="{BB962C8B-B14F-4D97-AF65-F5344CB8AC3E}">
        <p14:creationId xmlns:p14="http://schemas.microsoft.com/office/powerpoint/2010/main" val="777467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ap&#10;&#10;Description automatically generated with low confidence">
            <a:extLst>
              <a:ext uri="{FF2B5EF4-FFF2-40B4-BE49-F238E27FC236}">
                <a16:creationId xmlns:a16="http://schemas.microsoft.com/office/drawing/2014/main" id="{D67EC5E3-1E4F-494A-890F-ABEFF8D0E63C}"/>
              </a:ext>
            </a:extLst>
          </p:cNvPr>
          <p:cNvPicPr>
            <a:picLocks noChangeAspect="1"/>
          </p:cNvPicPr>
          <p:nvPr/>
        </p:nvPicPr>
        <p:blipFill rotWithShape="1">
          <a:blip r:embed="rId2"/>
          <a:srcRect t="15353" b="1922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E043B8D-BF2B-47AF-9F18-7B6A81999143}"/>
              </a:ext>
            </a:extLst>
          </p:cNvPr>
          <p:cNvSpPr>
            <a:spLocks noGrp="1"/>
          </p:cNvSpPr>
          <p:nvPr>
            <p:ph type="title"/>
          </p:nvPr>
        </p:nvSpPr>
        <p:spPr>
          <a:xfrm>
            <a:off x="7531609" y="803208"/>
            <a:ext cx="3822189" cy="1899912"/>
          </a:xfrm>
        </p:spPr>
        <p:txBody>
          <a:bodyPr vert="horz" lIns="91440" tIns="45720" rIns="91440" bIns="45720" rtlCol="0" anchor="ctr">
            <a:normAutofit/>
          </a:bodyPr>
          <a:lstStyle/>
          <a:p>
            <a:pPr defTabSz="914400"/>
            <a:r>
              <a:rPr lang="en-US" sz="3200" b="1" dirty="0">
                <a:latin typeface="Arial" panose="020B0604020202020204" pitchFamily="34" charset="0"/>
                <a:cs typeface="Arial" panose="020B0604020202020204" pitchFamily="34" charset="0"/>
              </a:rPr>
              <a:t>Transportation</a:t>
            </a:r>
          </a:p>
        </p:txBody>
      </p:sp>
      <p:sp>
        <p:nvSpPr>
          <p:cNvPr id="2" name="Content Placeholder 1">
            <a:extLst>
              <a:ext uri="{FF2B5EF4-FFF2-40B4-BE49-F238E27FC236}">
                <a16:creationId xmlns:a16="http://schemas.microsoft.com/office/drawing/2014/main" id="{980F3049-E8E8-4B4E-B9E7-4FBA7F7AC3E6}"/>
              </a:ext>
            </a:extLst>
          </p:cNvPr>
          <p:cNvSpPr>
            <a:spLocks noGrp="1"/>
          </p:cNvSpPr>
          <p:nvPr>
            <p:ph idx="1"/>
          </p:nvPr>
        </p:nvSpPr>
        <p:spPr>
          <a:xfrm>
            <a:off x="7531610" y="2434201"/>
            <a:ext cx="3822189" cy="3742762"/>
          </a:xfrm>
        </p:spPr>
        <p:txBody>
          <a:bodyPr vert="horz" lIns="91440" tIns="45720" rIns="91440" bIns="45720" rtlCol="0">
            <a:normAutofit/>
          </a:bodyPr>
          <a:lstStyle/>
          <a:p>
            <a:pPr indent="-228600" defTabSz="914400"/>
            <a:r>
              <a:rPr lang="en-US" sz="2000" dirty="0">
                <a:latin typeface="Roboto" panose="02000000000000000000" pitchFamily="2" charset="0"/>
                <a:ea typeface="Roboto" panose="02000000000000000000" pitchFamily="2" charset="0"/>
                <a:cs typeface="+mn-cs"/>
              </a:rPr>
              <a:t>O</a:t>
            </a:r>
            <a:r>
              <a:rPr lang="en-US" sz="2000" b="0" i="0" dirty="0">
                <a:effectLst/>
                <a:latin typeface="Roboto" panose="02000000000000000000" pitchFamily="2" charset="0"/>
                <a:ea typeface="Roboto" panose="02000000000000000000" pitchFamily="2" charset="0"/>
                <a:cs typeface="+mn-cs"/>
              </a:rPr>
              <a:t>ver 3,300 km of pipeline in area and ~8,000km of pipeline in company.</a:t>
            </a:r>
          </a:p>
          <a:p>
            <a:pPr indent="-228600" defTabSz="914400"/>
            <a:r>
              <a:rPr lang="en-US" sz="2000" b="0" i="0" dirty="0">
                <a:effectLst/>
                <a:latin typeface="Roboto" panose="02000000000000000000" pitchFamily="2" charset="0"/>
                <a:ea typeface="Roboto" panose="02000000000000000000" pitchFamily="2" charset="0"/>
                <a:cs typeface="+mn-cs"/>
              </a:rPr>
              <a:t>Boreal pipeline brings NGLs from oilsands upgraders to Redwater Olefinic Fractionator</a:t>
            </a:r>
            <a:endParaRPr lang="en-US" sz="2000" dirty="0">
              <a:latin typeface="Roboto" panose="02000000000000000000" pitchFamily="2" charset="0"/>
              <a:ea typeface="Roboto" panose="02000000000000000000" pitchFamily="2" charset="0"/>
              <a:cs typeface="+mn-cs"/>
            </a:endParaRPr>
          </a:p>
          <a:p>
            <a:pPr indent="-228600" defTabSz="914400"/>
            <a:r>
              <a:rPr lang="en-US" sz="2000" b="0" i="0" dirty="0">
                <a:effectLst/>
                <a:latin typeface="Roboto" panose="02000000000000000000" pitchFamily="2" charset="0"/>
                <a:ea typeface="Roboto" panose="02000000000000000000" pitchFamily="2" charset="0"/>
                <a:cs typeface="+mn-cs"/>
              </a:rPr>
              <a:t>Inter Pipeline ships diluent from the Strathcona region to the Cold Lake area where it is blended with heavy bitumen.</a:t>
            </a:r>
            <a:endParaRPr lang="en-US" sz="2000" dirty="0">
              <a:latin typeface="Roboto" panose="02000000000000000000" pitchFamily="2" charset="0"/>
              <a:ea typeface="Roboto" panose="02000000000000000000" pitchFamily="2" charset="0"/>
              <a:cs typeface="+mn-cs"/>
            </a:endParaRPr>
          </a:p>
          <a:p>
            <a:pPr indent="-228600" defTabSz="914400"/>
            <a:endParaRPr lang="en-US" sz="2000" dirty="0">
              <a:latin typeface="+mn-lt"/>
              <a:cs typeface="+mn-cs"/>
            </a:endParaRPr>
          </a:p>
        </p:txBody>
      </p:sp>
      <p:sp>
        <p:nvSpPr>
          <p:cNvPr id="4" name="Slide Number Placeholder 3">
            <a:extLst>
              <a:ext uri="{FF2B5EF4-FFF2-40B4-BE49-F238E27FC236}">
                <a16:creationId xmlns:a16="http://schemas.microsoft.com/office/drawing/2014/main" id="{577FE940-D677-4565-9C6C-2819AA61D0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361C3B0-7D93-8F48-9BAA-92CAAD304D3D}" type="slidenum">
              <a:rPr lang="en-US" sz="1200" smtClean="0">
                <a:solidFill>
                  <a:prstClr val="black">
                    <a:tint val="75000"/>
                  </a:prstClr>
                </a:solidFill>
                <a:latin typeface="Calibri" panose="020F0502020204030204"/>
                <a:cs typeface="+mn-cs"/>
              </a:rPr>
              <a:pPr>
                <a:spcAft>
                  <a:spcPts val="600"/>
                </a:spcAft>
                <a:defRPr/>
              </a:pPr>
              <a:t>6</a:t>
            </a:fld>
            <a:endParaRPr lang="en-US" sz="120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344858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sky, yellow, outdoor&#10;&#10;Description automatically generated">
            <a:extLst>
              <a:ext uri="{FF2B5EF4-FFF2-40B4-BE49-F238E27FC236}">
                <a16:creationId xmlns:a16="http://schemas.microsoft.com/office/drawing/2014/main" id="{C47B301C-0428-40EA-87A5-3AB53E704973}"/>
              </a:ext>
            </a:extLst>
          </p:cNvPr>
          <p:cNvPicPr>
            <a:picLocks noChangeAspect="1"/>
          </p:cNvPicPr>
          <p:nvPr/>
        </p:nvPicPr>
        <p:blipFill rotWithShape="1">
          <a:blip r:embed="rId3"/>
          <a:srcRect l="16156" r="10172" b="-1"/>
          <a:stretch/>
        </p:blipFill>
        <p:spPr>
          <a:xfrm>
            <a:off x="2522356" y="10"/>
            <a:ext cx="9669642" cy="6857990"/>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151F2E4-832F-4930-9932-70C2FA15468B}"/>
              </a:ext>
            </a:extLst>
          </p:cNvPr>
          <p:cNvSpPr>
            <a:spLocks noGrp="1"/>
          </p:cNvSpPr>
          <p:nvPr>
            <p:ph type="title"/>
          </p:nvPr>
        </p:nvSpPr>
        <p:spPr>
          <a:xfrm>
            <a:off x="838199" y="731932"/>
            <a:ext cx="3822189" cy="1899912"/>
          </a:xfrm>
        </p:spPr>
        <p:txBody>
          <a:bodyPr vert="horz" lIns="91440" tIns="45720" rIns="91440" bIns="45720" rtlCol="0" anchor="ctr">
            <a:normAutofit/>
          </a:bodyPr>
          <a:lstStyle/>
          <a:p>
            <a:pPr defTabSz="914400"/>
            <a:r>
              <a:rPr lang="en-US" sz="4000" b="1" dirty="0"/>
              <a:t>Redwater Olefinic Fractionator</a:t>
            </a:r>
          </a:p>
        </p:txBody>
      </p:sp>
      <p:sp>
        <p:nvSpPr>
          <p:cNvPr id="11" name="Content Placeholder 1">
            <a:extLst>
              <a:ext uri="{FF2B5EF4-FFF2-40B4-BE49-F238E27FC236}">
                <a16:creationId xmlns:a16="http://schemas.microsoft.com/office/drawing/2014/main" id="{83DE8973-A715-4101-9303-B41A647F569C}"/>
              </a:ext>
            </a:extLst>
          </p:cNvPr>
          <p:cNvSpPr>
            <a:spLocks noGrp="1"/>
          </p:cNvSpPr>
          <p:nvPr>
            <p:ph idx="1"/>
          </p:nvPr>
        </p:nvSpPr>
        <p:spPr>
          <a:xfrm>
            <a:off x="838199" y="2998651"/>
            <a:ext cx="3822189" cy="3742762"/>
          </a:xfrm>
        </p:spPr>
        <p:txBody>
          <a:bodyPr vert="horz" lIns="91440" tIns="45720" rIns="91440" bIns="45720" rtlCol="0">
            <a:normAutofit/>
          </a:bodyPr>
          <a:lstStyle/>
          <a:p>
            <a:pPr indent="-228600" defTabSz="914400"/>
            <a:r>
              <a:rPr lang="en-US" sz="2000" dirty="0">
                <a:latin typeface="+mn-lt"/>
                <a:cs typeface="+mn-cs"/>
              </a:rPr>
              <a:t>Produces NGLs for sale in many markets, and</a:t>
            </a:r>
            <a:r>
              <a:rPr lang="en-US" sz="2000" dirty="0">
                <a:effectLst/>
                <a:latin typeface="+mn-lt"/>
                <a:cs typeface="+mn-cs"/>
              </a:rPr>
              <a:t> polymer grade propylene that helps feed HPC. </a:t>
            </a:r>
            <a:endParaRPr lang="en-US" sz="2000" dirty="0">
              <a:latin typeface="+mn-lt"/>
              <a:cs typeface="+mn-cs"/>
            </a:endParaRPr>
          </a:p>
          <a:p>
            <a:pPr indent="-228600" defTabSz="914400"/>
            <a:endParaRPr lang="en-US" sz="2000" dirty="0">
              <a:latin typeface="+mn-lt"/>
              <a:cs typeface="+mn-cs"/>
            </a:endParaRPr>
          </a:p>
        </p:txBody>
      </p:sp>
      <p:sp>
        <p:nvSpPr>
          <p:cNvPr id="4" name="Slide Number Placeholder 3">
            <a:extLst>
              <a:ext uri="{FF2B5EF4-FFF2-40B4-BE49-F238E27FC236}">
                <a16:creationId xmlns:a16="http://schemas.microsoft.com/office/drawing/2014/main" id="{A7C2C032-D18E-41CF-AA26-B7418E01D4F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361C3B0-7D93-8F48-9BAA-92CAAD304D3D}" type="slidenum">
              <a:rPr lang="en-US" sz="1200">
                <a:solidFill>
                  <a:srgbClr val="FFFFFF"/>
                </a:solidFill>
                <a:latin typeface="Calibri" panose="020F0502020204030204"/>
                <a:cs typeface="+mn-cs"/>
              </a:rPr>
              <a:pPr>
                <a:spcAft>
                  <a:spcPts val="600"/>
                </a:spcAft>
                <a:defRPr/>
              </a:pPr>
              <a:t>7</a:t>
            </a:fld>
            <a:endParaRPr lang="en-US" sz="1200">
              <a:solidFill>
                <a:srgbClr val="FFFFFF"/>
              </a:solidFill>
              <a:latin typeface="Calibri" panose="020F0502020204030204"/>
              <a:cs typeface="+mn-cs"/>
            </a:endParaRPr>
          </a:p>
        </p:txBody>
      </p:sp>
      <p:sp>
        <p:nvSpPr>
          <p:cNvPr id="17" name="TextBox 16">
            <a:extLst>
              <a:ext uri="{FF2B5EF4-FFF2-40B4-BE49-F238E27FC236}">
                <a16:creationId xmlns:a16="http://schemas.microsoft.com/office/drawing/2014/main" id="{28B489C1-1D81-4EEB-8591-2D1A32439C98}"/>
              </a:ext>
            </a:extLst>
          </p:cNvPr>
          <p:cNvSpPr txBox="1"/>
          <p:nvPr/>
        </p:nvSpPr>
        <p:spPr>
          <a:xfrm>
            <a:off x="838200" y="1481833"/>
            <a:ext cx="4230477" cy="40011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US" sz="2000">
              <a:latin typeface="Roboto" panose="02000000000000000000" pitchFamily="2" charset="0"/>
              <a:ea typeface="Roboto" panose="02000000000000000000" pitchFamily="2" charset="0"/>
              <a:cs typeface="Roboto"/>
            </a:endParaRPr>
          </a:p>
        </p:txBody>
      </p:sp>
    </p:spTree>
    <p:extLst>
      <p:ext uri="{BB962C8B-B14F-4D97-AF65-F5344CB8AC3E}">
        <p14:creationId xmlns:p14="http://schemas.microsoft.com/office/powerpoint/2010/main" val="3280240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3" descr="A picture containing grass, sky, outdoor, road&#10;&#10;Description automatically generated">
            <a:extLst>
              <a:ext uri="{FF2B5EF4-FFF2-40B4-BE49-F238E27FC236}">
                <a16:creationId xmlns:a16="http://schemas.microsoft.com/office/drawing/2014/main" id="{7DD3261D-2C2B-F074-B12E-6DF1D63F2848}"/>
              </a:ext>
            </a:extLst>
          </p:cNvPr>
          <p:cNvPicPr>
            <a:picLocks noChangeAspect="1"/>
          </p:cNvPicPr>
          <p:nvPr/>
        </p:nvPicPr>
        <p:blipFill rotWithShape="1">
          <a:blip r:embed="rId2"/>
          <a:srcRect l="10112" r="30322" b="1"/>
          <a:stretch/>
        </p:blipFill>
        <p:spPr>
          <a:xfrm>
            <a:off x="20" y="1282"/>
            <a:ext cx="12191980" cy="6856718"/>
          </a:xfrm>
          <a:prstGeom prst="rect">
            <a:avLst/>
          </a:prstGeom>
        </p:spPr>
      </p:pic>
      <p:sp>
        <p:nvSpPr>
          <p:cNvPr id="4" name="Slide Number Placeholder 3">
            <a:extLst>
              <a:ext uri="{FF2B5EF4-FFF2-40B4-BE49-F238E27FC236}">
                <a16:creationId xmlns:a16="http://schemas.microsoft.com/office/drawing/2014/main" id="{6C75BCD3-7C65-FA58-239B-33FA74DC185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1C3B0-7D93-8F48-9BAA-92CAAD304D3D}" type="slidenum">
              <a:rPr lang="en-US" sz="1200">
                <a:solidFill>
                  <a:srgbClr val="FFFFFF"/>
                </a:solidFill>
                <a:latin typeface="+mn-lt"/>
                <a:cs typeface="+mn-cs"/>
              </a:rPr>
              <a:pPr>
                <a:spcAft>
                  <a:spcPts val="600"/>
                </a:spcAft>
              </a:pPr>
              <a:t>8</a:t>
            </a:fld>
            <a:endParaRPr lang="en-US" sz="1200">
              <a:solidFill>
                <a:srgbClr val="FFFFFF"/>
              </a:solidFill>
              <a:latin typeface="+mn-lt"/>
              <a:cs typeface="+mn-cs"/>
            </a:endParaRPr>
          </a:p>
        </p:txBody>
      </p:sp>
    </p:spTree>
    <p:extLst>
      <p:ext uri="{BB962C8B-B14F-4D97-AF65-F5344CB8AC3E}">
        <p14:creationId xmlns:p14="http://schemas.microsoft.com/office/powerpoint/2010/main" val="2402650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screenshot of a video game&#10;&#10;Description automatically generated">
            <a:extLst>
              <a:ext uri="{FF2B5EF4-FFF2-40B4-BE49-F238E27FC236}">
                <a16:creationId xmlns:a16="http://schemas.microsoft.com/office/drawing/2014/main" id="{33C29651-7A4F-0F91-9486-C5367793187C}"/>
              </a:ext>
            </a:extLst>
          </p:cNvPr>
          <p:cNvPicPr>
            <a:picLocks noChangeAspect="1"/>
          </p:cNvPicPr>
          <p:nvPr/>
        </p:nvPicPr>
        <p:blipFill rotWithShape="1">
          <a:blip r:embed="rId3"/>
          <a:srcRect t="3864"/>
          <a:stretch/>
        </p:blipFill>
        <p:spPr>
          <a:xfrm>
            <a:off x="20" y="1282"/>
            <a:ext cx="12191980" cy="6856718"/>
          </a:xfrm>
          <a:prstGeom prst="rect">
            <a:avLst/>
          </a:prstGeom>
        </p:spPr>
      </p:pic>
      <p:sp>
        <p:nvSpPr>
          <p:cNvPr id="4" name="Slide Number Placeholder 3">
            <a:extLst>
              <a:ext uri="{FF2B5EF4-FFF2-40B4-BE49-F238E27FC236}">
                <a16:creationId xmlns:a16="http://schemas.microsoft.com/office/drawing/2014/main" id="{04FE6D92-CEA2-4045-B902-0ADB79B578C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361C3B0-7D93-8F48-9BAA-92CAAD304D3D}" type="slidenum">
              <a:rPr lang="en-US" sz="1200">
                <a:solidFill>
                  <a:srgbClr val="FFFFFF"/>
                </a:solidFill>
                <a:latin typeface="+mn-lt"/>
                <a:cs typeface="+mn-cs"/>
              </a:rPr>
              <a:pPr>
                <a:spcAft>
                  <a:spcPts val="600"/>
                </a:spcAft>
                <a:defRPr/>
              </a:pPr>
              <a:t>9</a:t>
            </a:fld>
            <a:endParaRPr lang="en-US" sz="1200">
              <a:solidFill>
                <a:srgbClr val="FFFFFF"/>
              </a:solidFill>
              <a:latin typeface="+mn-lt"/>
              <a:cs typeface="+mn-cs"/>
            </a:endParaRPr>
          </a:p>
        </p:txBody>
      </p:sp>
    </p:spTree>
    <p:extLst>
      <p:ext uri="{BB962C8B-B14F-4D97-AF65-F5344CB8AC3E}">
        <p14:creationId xmlns:p14="http://schemas.microsoft.com/office/powerpoint/2010/main" val="2546196401"/>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IPL Final Select">
      <a:dk1>
        <a:srgbClr val="555655"/>
      </a:dk1>
      <a:lt1>
        <a:srgbClr val="FFFFFF"/>
      </a:lt1>
      <a:dk2>
        <a:srgbClr val="44546A"/>
      </a:dk2>
      <a:lt2>
        <a:srgbClr val="E7E6E6"/>
      </a:lt2>
      <a:accent1>
        <a:srgbClr val="003DA6"/>
      </a:accent1>
      <a:accent2>
        <a:srgbClr val="FECF07"/>
      </a:accent2>
      <a:accent3>
        <a:srgbClr val="00AEEF"/>
      </a:accent3>
      <a:accent4>
        <a:srgbClr val="813191"/>
      </a:accent4>
      <a:accent5>
        <a:srgbClr val="F15A29"/>
      </a:accent5>
      <a:accent6>
        <a:srgbClr val="DAE6EC"/>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 Inter Pipeline Template 4x3.pptx" id="{52C7192F-626C-4F6D-8C40-1CC91C446043}" vid="{4E30B4EF-996B-4ECC-A12F-69C733C293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485</TotalTime>
  <Words>836</Words>
  <Application>Microsoft Office PowerPoint</Application>
  <PresentationFormat>Widescreen</PresentationFormat>
  <Paragraphs>56</Paragraphs>
  <Slides>11</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Calibri Light</vt:lpstr>
      <vt:lpstr>Roboto</vt:lpstr>
      <vt:lpstr>Wingdings</vt:lpstr>
      <vt:lpstr>Office Theme</vt:lpstr>
      <vt:lpstr>1_Office Theme</vt:lpstr>
      <vt:lpstr>Inter Pipeline Heartland Region Update  Brendan Curley VP, HPC Operations</vt:lpstr>
      <vt:lpstr>Disclaimer</vt:lpstr>
      <vt:lpstr>PowerPoint Presentation</vt:lpstr>
      <vt:lpstr>ABOUT INTER PIPELINE</vt:lpstr>
      <vt:lpstr>Dedicated to the community</vt:lpstr>
      <vt:lpstr>Transportation</vt:lpstr>
      <vt:lpstr>Redwater Olefinic Fractionator</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Freelancer Venture</dc:creator>
  <cp:lastModifiedBy>Sheena Fitzpatrick</cp:lastModifiedBy>
  <cp:revision>3</cp:revision>
  <dcterms:created xsi:type="dcterms:W3CDTF">2021-04-09T14:11:50Z</dcterms:created>
  <dcterms:modified xsi:type="dcterms:W3CDTF">2022-10-20T03:09:37Z</dcterms:modified>
</cp:coreProperties>
</file>