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474" r:id="rId3"/>
    <p:sldId id="461" r:id="rId4"/>
    <p:sldId id="464" r:id="rId5"/>
    <p:sldId id="467" r:id="rId6"/>
    <p:sldId id="381" r:id="rId7"/>
    <p:sldId id="465" r:id="rId8"/>
    <p:sldId id="358" r:id="rId9"/>
    <p:sldId id="366" r:id="rId10"/>
    <p:sldId id="383" r:id="rId11"/>
    <p:sldId id="473" r:id="rId12"/>
    <p:sldId id="384" r:id="rId13"/>
    <p:sldId id="472" r:id="rId14"/>
    <p:sldId id="470" r:id="rId15"/>
    <p:sldId id="435" r:id="rId16"/>
    <p:sldId id="475" r:id="rId17"/>
    <p:sldId id="480" r:id="rId18"/>
    <p:sldId id="481" r:id="rId19"/>
    <p:sldId id="399" r:id="rId20"/>
    <p:sldId id="320" r:id="rId21"/>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76995" autoAdjust="0"/>
  </p:normalViewPr>
  <p:slideViewPr>
    <p:cSldViewPr snapToGrid="0">
      <p:cViewPr varScale="1">
        <p:scale>
          <a:sx n="83" d="100"/>
          <a:sy n="83" d="100"/>
        </p:scale>
        <p:origin x="252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CA" dirty="0"/>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E97F85B4-A13B-476C-B6D7-B09B97074E3F}" type="datetimeFigureOut">
              <a:rPr lang="en-CA" smtClean="0"/>
              <a:t>2020-06-15</a:t>
            </a:fld>
            <a:endParaRPr lang="en-CA" dirty="0"/>
          </a:p>
        </p:txBody>
      </p:sp>
      <p:sp>
        <p:nvSpPr>
          <p:cNvPr id="4" name="Slide Image Placeholder 3"/>
          <p:cNvSpPr>
            <a:spLocks noGrp="1" noRot="1" noChangeAspect="1"/>
          </p:cNvSpPr>
          <p:nvPr>
            <p:ph type="sldImg" idx="2"/>
          </p:nvPr>
        </p:nvSpPr>
        <p:spPr>
          <a:xfrm>
            <a:off x="1431925" y="1169988"/>
            <a:ext cx="4213225" cy="3160712"/>
          </a:xfrm>
          <a:prstGeom prst="rect">
            <a:avLst/>
          </a:prstGeom>
          <a:noFill/>
          <a:ln w="12700">
            <a:solidFill>
              <a:prstClr val="black"/>
            </a:solidFill>
          </a:ln>
        </p:spPr>
        <p:txBody>
          <a:bodyPr vert="horz" lIns="93936" tIns="46968" rIns="93936" bIns="46968" rtlCol="0" anchor="ctr"/>
          <a:lstStyle/>
          <a:p>
            <a:endParaRPr lang="en-CA" dirty="0"/>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CA" dirty="0"/>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27207AEC-898B-4565-8C09-ED07854FC63E}" type="slidenum">
              <a:rPr lang="en-CA" smtClean="0"/>
              <a:t>‹#›</a:t>
            </a:fld>
            <a:endParaRPr lang="en-CA" dirty="0"/>
          </a:p>
        </p:txBody>
      </p:sp>
    </p:spTree>
    <p:extLst>
      <p:ext uri="{BB962C8B-B14F-4D97-AF65-F5344CB8AC3E}">
        <p14:creationId xmlns:p14="http://schemas.microsoft.com/office/powerpoint/2010/main" val="386267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7207AEC-898B-4565-8C09-ED07854FC63E}" type="slidenum">
              <a:rPr lang="en-CA" smtClean="0"/>
              <a:t>1</a:t>
            </a:fld>
            <a:endParaRPr lang="en-CA" dirty="0"/>
          </a:p>
        </p:txBody>
      </p:sp>
    </p:spTree>
    <p:extLst>
      <p:ext uri="{BB962C8B-B14F-4D97-AF65-F5344CB8AC3E}">
        <p14:creationId xmlns:p14="http://schemas.microsoft.com/office/powerpoint/2010/main" val="2661893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5794">
              <a:spcBef>
                <a:spcPct val="0"/>
              </a:spcBef>
              <a:defRPr/>
            </a:pPr>
            <a:endParaRPr lang="en-US" sz="2500" dirty="0">
              <a:solidFill>
                <a:prstClr val="black"/>
              </a:solidFill>
              <a:cs typeface="Arial" charset="0"/>
            </a:endParaRPr>
          </a:p>
        </p:txBody>
      </p:sp>
    </p:spTree>
    <p:extLst>
      <p:ext uri="{BB962C8B-B14F-4D97-AF65-F5344CB8AC3E}">
        <p14:creationId xmlns:p14="http://schemas.microsoft.com/office/powerpoint/2010/main" val="52102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5794">
              <a:spcBef>
                <a:spcPct val="0"/>
              </a:spcBef>
              <a:defRPr/>
            </a:pPr>
            <a:endParaRPr lang="en-US" sz="2500" dirty="0">
              <a:solidFill>
                <a:prstClr val="black"/>
              </a:solidFill>
              <a:cs typeface="Arial" charset="0"/>
            </a:endParaRPr>
          </a:p>
        </p:txBody>
      </p:sp>
    </p:spTree>
    <p:extLst>
      <p:ext uri="{BB962C8B-B14F-4D97-AF65-F5344CB8AC3E}">
        <p14:creationId xmlns:p14="http://schemas.microsoft.com/office/powerpoint/2010/main" val="3306168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effectLst/>
            </a:endParaRPr>
          </a:p>
          <a:p>
            <a:endParaRPr lang="en-CA" dirty="0"/>
          </a:p>
          <a:p>
            <a:endParaRPr lang="en-CA" dirty="0"/>
          </a:p>
        </p:txBody>
      </p:sp>
    </p:spTree>
    <p:extLst>
      <p:ext uri="{BB962C8B-B14F-4D97-AF65-F5344CB8AC3E}">
        <p14:creationId xmlns:p14="http://schemas.microsoft.com/office/powerpoint/2010/main" val="2681577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9993204F-B534-49DE-B16B-D674583A3F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98B63ADD-7A94-445B-89CE-E9C699BD9F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Tree>
    <p:extLst>
      <p:ext uri="{BB962C8B-B14F-4D97-AF65-F5344CB8AC3E}">
        <p14:creationId xmlns:p14="http://schemas.microsoft.com/office/powerpoint/2010/main" val="2242928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a:p>
            <a:endParaRPr lang="en-CA" dirty="0"/>
          </a:p>
        </p:txBody>
      </p:sp>
    </p:spTree>
    <p:extLst>
      <p:ext uri="{BB962C8B-B14F-4D97-AF65-F5344CB8AC3E}">
        <p14:creationId xmlns:p14="http://schemas.microsoft.com/office/powerpoint/2010/main" val="367150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9993204F-B534-49DE-B16B-D674583A3F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98B63ADD-7A94-445B-89CE-E9C699BD9F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Tree>
    <p:extLst>
      <p:ext uri="{BB962C8B-B14F-4D97-AF65-F5344CB8AC3E}">
        <p14:creationId xmlns:p14="http://schemas.microsoft.com/office/powerpoint/2010/main" val="1789397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9993204F-B534-49DE-B16B-D674583A3F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98B63ADD-7A94-445B-89CE-E9C699BD9F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9363"/>
            <a:endParaRPr lang="en-CA" altLang="en-US" dirty="0"/>
          </a:p>
        </p:txBody>
      </p:sp>
    </p:spTree>
    <p:extLst>
      <p:ext uri="{BB962C8B-B14F-4D97-AF65-F5344CB8AC3E}">
        <p14:creationId xmlns:p14="http://schemas.microsoft.com/office/powerpoint/2010/main" val="319330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9993204F-B534-49DE-B16B-D674583A3F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98B63ADD-7A94-445B-89CE-E9C699BD9F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9363"/>
            <a:endParaRPr lang="en-CA" altLang="en-US" dirty="0"/>
          </a:p>
        </p:txBody>
      </p:sp>
    </p:spTree>
    <p:extLst>
      <p:ext uri="{BB962C8B-B14F-4D97-AF65-F5344CB8AC3E}">
        <p14:creationId xmlns:p14="http://schemas.microsoft.com/office/powerpoint/2010/main" val="1067030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9993204F-B534-49DE-B16B-D674583A3F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98B63ADD-7A94-445B-89CE-E9C699BD9F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9363"/>
            <a:endParaRPr lang="en-CA" altLang="en-US" dirty="0"/>
          </a:p>
        </p:txBody>
      </p:sp>
    </p:spTree>
    <p:extLst>
      <p:ext uri="{BB962C8B-B14F-4D97-AF65-F5344CB8AC3E}">
        <p14:creationId xmlns:p14="http://schemas.microsoft.com/office/powerpoint/2010/main" val="3843526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CA" dirty="0">
              <a:effectLst/>
            </a:endParaRPr>
          </a:p>
        </p:txBody>
      </p:sp>
    </p:spTree>
    <p:extLst>
      <p:ext uri="{BB962C8B-B14F-4D97-AF65-F5344CB8AC3E}">
        <p14:creationId xmlns:p14="http://schemas.microsoft.com/office/powerpoint/2010/main" val="294625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CA" dirty="0">
              <a:effectLst/>
            </a:endParaRPr>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820F50-B738-4CAC-AE24-EC2F940823EB}"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765512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dirty="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C57791-EF43-4BCF-8000-C32261C17A27}" type="slidenum">
              <a:rPr lang="en-CA" smtClean="0"/>
              <a:pPr/>
              <a:t>20</a:t>
            </a:fld>
            <a:endParaRPr lang="en-CA" dirty="0"/>
          </a:p>
        </p:txBody>
      </p:sp>
    </p:spTree>
    <p:extLst>
      <p:ext uri="{BB962C8B-B14F-4D97-AF65-F5344CB8AC3E}">
        <p14:creationId xmlns:p14="http://schemas.microsoft.com/office/powerpoint/2010/main" val="2796059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CA" dirty="0">
              <a:effectLst/>
            </a:endParaRPr>
          </a:p>
        </p:txBody>
      </p:sp>
    </p:spTree>
    <p:extLst>
      <p:ext uri="{BB962C8B-B14F-4D97-AF65-F5344CB8AC3E}">
        <p14:creationId xmlns:p14="http://schemas.microsoft.com/office/powerpoint/2010/main" val="1097446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CA" dirty="0">
              <a:effectLst/>
            </a:endParaRPr>
          </a:p>
        </p:txBody>
      </p:sp>
    </p:spTree>
    <p:extLst>
      <p:ext uri="{BB962C8B-B14F-4D97-AF65-F5344CB8AC3E}">
        <p14:creationId xmlns:p14="http://schemas.microsoft.com/office/powerpoint/2010/main" val="1780596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CA" dirty="0">
              <a:effectLst/>
            </a:endParaRPr>
          </a:p>
        </p:txBody>
      </p:sp>
    </p:spTree>
    <p:extLst>
      <p:ext uri="{BB962C8B-B14F-4D97-AF65-F5344CB8AC3E}">
        <p14:creationId xmlns:p14="http://schemas.microsoft.com/office/powerpoint/2010/main" val="1613924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CA" dirty="0">
              <a:effectLst/>
            </a:endParaRPr>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820F50-B738-4CAC-AE24-EC2F940823EB}"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254672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CA" dirty="0">
              <a:effectLst/>
            </a:endParaRPr>
          </a:p>
        </p:txBody>
      </p:sp>
    </p:spTree>
    <p:extLst>
      <p:ext uri="{BB962C8B-B14F-4D97-AF65-F5344CB8AC3E}">
        <p14:creationId xmlns:p14="http://schemas.microsoft.com/office/powerpoint/2010/main" val="1246869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CA" dirty="0"/>
          </a:p>
        </p:txBody>
      </p:sp>
    </p:spTree>
    <p:extLst>
      <p:ext uri="{BB962C8B-B14F-4D97-AF65-F5344CB8AC3E}">
        <p14:creationId xmlns:p14="http://schemas.microsoft.com/office/powerpoint/2010/main" val="3235083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a:p>
        </p:txBody>
      </p:sp>
      <p:sp>
        <p:nvSpPr>
          <p:cNvPr id="27652" name="Slide Number Placeholder 3"/>
          <p:cNvSpPr txBox="1">
            <a:spLocks noGrp="1"/>
          </p:cNvSpPr>
          <p:nvPr/>
        </p:nvSpPr>
        <p:spPr bwMode="auto">
          <a:xfrm>
            <a:off x="4008705" y="9042117"/>
            <a:ext cx="3066733" cy="475388"/>
          </a:xfrm>
          <a:prstGeom prst="rect">
            <a:avLst/>
          </a:prstGeom>
          <a:noFill/>
          <a:ln w="9525">
            <a:noFill/>
            <a:miter lim="800000"/>
            <a:headEnd/>
            <a:tailEnd/>
          </a:ln>
        </p:spPr>
        <p:txBody>
          <a:bodyPr lIns="95834" tIns="47917" rIns="95834" bIns="47917" anchor="b"/>
          <a:lstStyle/>
          <a:p>
            <a:pPr algn="r"/>
            <a:fld id="{B9EE8E68-1D41-40BB-BEA9-E8064E2B1AE5}" type="slidenum">
              <a:rPr lang="en-US" sz="1200">
                <a:solidFill>
                  <a:prstClr val="black"/>
                </a:solidFill>
              </a:rPr>
              <a:pPr algn="r"/>
              <a:t>9</a:t>
            </a:fld>
            <a:endParaRPr lang="en-US" sz="1200" dirty="0">
              <a:solidFill>
                <a:prstClr val="black"/>
              </a:solidFill>
            </a:endParaRPr>
          </a:p>
        </p:txBody>
      </p:sp>
    </p:spTree>
    <p:extLst>
      <p:ext uri="{BB962C8B-B14F-4D97-AF65-F5344CB8AC3E}">
        <p14:creationId xmlns:p14="http://schemas.microsoft.com/office/powerpoint/2010/main" val="2051103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descr="FAP_CoverPagewLogo_Nov4.png"/>
          <p:cNvPicPr>
            <a:picLocks noChangeAspect="1"/>
          </p:cNvPicPr>
          <p:nvPr userDrawn="1"/>
        </p:nvPicPr>
        <p:blipFill>
          <a:blip r:embed="rId2"/>
          <a:stretch>
            <a:fillRect/>
          </a:stretch>
        </p:blipFill>
        <p:spPr>
          <a:xfrm>
            <a:off x="2634" y="0"/>
            <a:ext cx="9138731" cy="6858000"/>
          </a:xfrm>
          <a:prstGeom prst="rect">
            <a:avLst/>
          </a:prstGeom>
        </p:spPr>
      </p:pic>
      <p:sp>
        <p:nvSpPr>
          <p:cNvPr id="2" name="Title 1"/>
          <p:cNvSpPr>
            <a:spLocks noGrp="1"/>
          </p:cNvSpPr>
          <p:nvPr>
            <p:ph type="ctrTitle" hasCustomPrompt="1"/>
          </p:nvPr>
        </p:nvSpPr>
        <p:spPr>
          <a:xfrm>
            <a:off x="304800" y="588963"/>
            <a:ext cx="6239404" cy="1468437"/>
          </a:xfrm>
          <a:prstGeom prst="rect">
            <a:avLst/>
          </a:prstGeom>
        </p:spPr>
        <p:txBody>
          <a:bodyPr anchor="b"/>
          <a:lstStyle>
            <a:lvl1pPr>
              <a:defRPr sz="3200" cap="all"/>
            </a:lvl1pPr>
          </a:lstStyle>
          <a:p>
            <a:r>
              <a:rPr lang="en-CA" dirty="0"/>
              <a:t>Click to edit </a:t>
            </a:r>
            <a:br>
              <a:rPr lang="en-CA" dirty="0"/>
            </a:br>
            <a:r>
              <a:rPr lang="en-CA" dirty="0"/>
              <a:t>Title page Heading</a:t>
            </a:r>
            <a:endParaRPr lang="en-US" dirty="0"/>
          </a:p>
        </p:txBody>
      </p:sp>
      <p:sp>
        <p:nvSpPr>
          <p:cNvPr id="3" name="Subtitle 2"/>
          <p:cNvSpPr>
            <a:spLocks noGrp="1"/>
          </p:cNvSpPr>
          <p:nvPr>
            <p:ph type="subTitle" idx="1" hasCustomPrompt="1"/>
          </p:nvPr>
        </p:nvSpPr>
        <p:spPr>
          <a:xfrm>
            <a:off x="304800" y="2209800"/>
            <a:ext cx="6239404" cy="1337734"/>
          </a:xfrm>
          <a:prstGeom prst="rect">
            <a:avLst/>
          </a:prstGeom>
        </p:spPr>
        <p:txBody>
          <a:bodyPr/>
          <a:lstStyle>
            <a:lvl1pPr marL="0" indent="0" algn="l">
              <a:buNone/>
              <a:defRPr sz="2000" b="0" i="0">
                <a:solidFill>
                  <a:schemeClr val="accent1">
                    <a:lumMod val="75000"/>
                  </a:schemeClr>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Click to edit subtitle heading</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DFE1BE7-1CB6-4B9D-9692-0D37A48C3422}" type="datetime1">
              <a:rPr lang="en-US"/>
              <a:pPr>
                <a:defRPr/>
              </a:pPr>
              <a:t>6/15/20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9758A2F-A2FC-48B9-AAA2-66DC04071297}" type="slidenum">
              <a:rPr lang="en-US"/>
              <a:pPr>
                <a:defRPr/>
              </a:pPr>
              <a:t>‹#›</a:t>
            </a:fld>
            <a:endParaRPr lang="en-US" dirty="0"/>
          </a:p>
        </p:txBody>
      </p:sp>
    </p:spTree>
    <p:extLst>
      <p:ext uri="{BB962C8B-B14F-4D97-AF65-F5344CB8AC3E}">
        <p14:creationId xmlns:p14="http://schemas.microsoft.com/office/powerpoint/2010/main" val="2997989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449263" y="2006600"/>
            <a:ext cx="8237537" cy="4233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7913" y="6596390"/>
            <a:ext cx="351378" cy="261610"/>
          </a:xfrm>
          <a:prstGeom prst="rect">
            <a:avLst/>
          </a:prstGeom>
        </p:spPr>
        <p:txBody>
          <a:bodyPr wrap="none">
            <a:spAutoFit/>
          </a:bodyPr>
          <a:lstStyle/>
          <a:p>
            <a:fld id="{A5184F0F-CBEB-DA4F-9653-2F6017BC2921}" type="slidenum">
              <a:rPr lang="en-US" sz="1100" smtClean="0"/>
              <a:pPr/>
              <a:t>‹#›</a:t>
            </a:fld>
            <a:endParaRPr lang="en-US" sz="1100" dirty="0"/>
          </a:p>
        </p:txBody>
      </p:sp>
    </p:spTree>
    <p:extLst>
      <p:ext uri="{BB962C8B-B14F-4D97-AF65-F5344CB8AC3E}">
        <p14:creationId xmlns:p14="http://schemas.microsoft.com/office/powerpoint/2010/main" val="3470163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218ED0F-D357-134E-9964-78CDADDF8EC3}" type="datetimeFigureOut">
              <a:rPr lang="en-US" smtClean="0"/>
              <a:pPr/>
              <a:t>6/15/20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F1C238-5808-C641-BDB9-36FF505A7753}" type="slidenum">
              <a:rPr lang="en-US" smtClean="0"/>
              <a:pPr/>
              <a:t>‹#›</a:t>
            </a:fld>
            <a:endParaRPr lang="en-US" dirty="0"/>
          </a:p>
        </p:txBody>
      </p:sp>
      <p:sp>
        <p:nvSpPr>
          <p:cNvPr id="9" name="Title 1"/>
          <p:cNvSpPr txBox="1">
            <a:spLocks/>
          </p:cNvSpPr>
          <p:nvPr userDrawn="1"/>
        </p:nvSpPr>
        <p:spPr>
          <a:xfrm>
            <a:off x="534988" y="1396991"/>
            <a:ext cx="8145464" cy="1151471"/>
          </a:xfrm>
          <a:prstGeom prst="rect">
            <a:avLst/>
          </a:prstGeom>
        </p:spPr>
        <p:txBody>
          <a:bodyPr vert="horz" lIns="91440" tIns="45720" rIns="91440" bIns="45720" rtlCol="0" anchor="b">
            <a:noAutofit/>
          </a:bodyPr>
          <a:lstStyle>
            <a:lvl1pPr>
              <a:defRPr sz="3200">
                <a:solidFill>
                  <a:schemeClr val="accent1"/>
                </a:solidFil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CA" sz="3600" b="0" i="0" u="none" strike="noStrike" kern="1200" cap="all" spc="100" normalizeH="0" baseline="0" noProof="0" dirty="0">
                <a:ln>
                  <a:noFill/>
                </a:ln>
                <a:solidFill>
                  <a:schemeClr val="accent1"/>
                </a:solidFill>
                <a:effectLst/>
                <a:uLnTx/>
                <a:uFillTx/>
                <a:latin typeface="Helvetica Light"/>
                <a:ea typeface="+mj-ea"/>
                <a:cs typeface="Helvetica Light"/>
              </a:rPr>
              <a:t>Click to CONTENT Title</a:t>
            </a:r>
            <a:endParaRPr kumimoji="0" lang="en-US" sz="3600" b="0" i="0" u="none" strike="noStrike" kern="1200" cap="all" spc="100" normalizeH="0" baseline="0" noProof="0" dirty="0">
              <a:ln>
                <a:noFill/>
              </a:ln>
              <a:solidFill>
                <a:schemeClr val="accent1"/>
              </a:solidFill>
              <a:effectLst/>
              <a:uLnTx/>
              <a:uFillTx/>
              <a:latin typeface="Helvetica Light"/>
              <a:ea typeface="+mn-ea"/>
              <a:cs typeface="Helvetica Light"/>
            </a:endParaRPr>
          </a:p>
        </p:txBody>
      </p:sp>
      <p:sp>
        <p:nvSpPr>
          <p:cNvPr id="10" name="Content Placeholder 2"/>
          <p:cNvSpPr txBox="1">
            <a:spLocks/>
          </p:cNvSpPr>
          <p:nvPr userDrawn="1"/>
        </p:nvSpPr>
        <p:spPr>
          <a:xfrm>
            <a:off x="536576" y="2624666"/>
            <a:ext cx="8143876" cy="2827870"/>
          </a:xfrm>
          <a:prstGeom prst="rect">
            <a:avLst/>
          </a:prstGeom>
        </p:spPr>
        <p:txBody>
          <a:bodyPr vert="horz" lIns="91440" tIns="45720" rIns="91440" bIns="45720" rtlCol="0">
            <a:normAutofit/>
          </a:bodyPr>
          <a:lstStyle>
            <a:lvl1pPr>
              <a:defRPr sz="2400"/>
            </a:lvl1pPr>
            <a:lvl2pPr>
              <a:defRPr>
                <a:solidFill>
                  <a:srgbClr val="0F6FC6"/>
                </a:solidFill>
              </a:defRPr>
            </a:lvl2pPr>
            <a:lvl3pPr>
              <a:defRPr>
                <a:solidFill>
                  <a:srgbClr val="0F6FC6"/>
                </a:solidFill>
              </a:defRPr>
            </a:lvl3pPr>
            <a:lvl4pPr>
              <a:defRPr>
                <a:solidFill>
                  <a:srgbClr val="0F6FC6"/>
                </a:solidFill>
              </a:defRPr>
            </a:lvl4pPr>
            <a:lvl5pPr>
              <a:defRPr>
                <a:solidFill>
                  <a:srgbClr val="0F6FC6"/>
                </a:solidFill>
              </a:defRPr>
            </a:lvl5p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CA" sz="2200" b="0" i="0" u="none" strike="noStrike" kern="1200" cap="none" spc="0" normalizeH="0" baseline="0" noProof="0" dirty="0">
                <a:ln>
                  <a:noFill/>
                </a:ln>
                <a:solidFill>
                  <a:schemeClr val="bg2">
                    <a:lumMod val="50000"/>
                  </a:schemeClr>
                </a:solidFill>
                <a:effectLst/>
                <a:uLnTx/>
                <a:uFillTx/>
                <a:latin typeface="Arial"/>
                <a:ea typeface="+mn-ea"/>
                <a:cs typeface="Arial"/>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CA" sz="2000" b="0" i="0" u="none" strike="noStrike" kern="1200" cap="none" spc="0" normalizeH="0" baseline="0" noProof="0" dirty="0">
                <a:ln>
                  <a:noFill/>
                </a:ln>
                <a:solidFill>
                  <a:srgbClr val="0F6FC6"/>
                </a:solidFill>
                <a:effectLst/>
                <a:uLnTx/>
                <a:uFillTx/>
                <a:latin typeface="+mn-lt"/>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r>
              <a:rPr kumimoji="0" lang="en-CA" sz="1800" b="0" i="0" u="none" strike="noStrike" kern="1200" cap="none" spc="0" normalizeH="0" baseline="0" noProof="0" dirty="0">
                <a:ln>
                  <a:noFill/>
                </a:ln>
                <a:solidFill>
                  <a:srgbClr val="0F6FC6"/>
                </a:solidFill>
                <a:effectLst/>
                <a:uLnTx/>
                <a:uFillTx/>
                <a:latin typeface="+mn-lt"/>
                <a:ea typeface="+mn-ea"/>
                <a:cs typeface="+mn-cs"/>
              </a:rPr>
              <a:t>Third level</a:t>
            </a:r>
          </a:p>
          <a:p>
            <a:pPr marL="1600200" marR="0" lvl="3" indent="-228600" algn="l" defTabSz="457200" rtl="0" eaLnBrk="1" fontAlgn="auto" latinLnBrk="0" hangingPunct="1">
              <a:lnSpc>
                <a:spcPct val="100000"/>
              </a:lnSpc>
              <a:spcBef>
                <a:spcPct val="20000"/>
              </a:spcBef>
              <a:spcAft>
                <a:spcPts val="0"/>
              </a:spcAft>
              <a:buClrTx/>
              <a:buSzTx/>
              <a:buFont typeface="Arial"/>
              <a:buChar char="•"/>
              <a:tabLst/>
              <a:defRPr/>
            </a:pPr>
            <a:r>
              <a:rPr kumimoji="0" lang="en-CA" sz="1600" b="0" i="0" u="none" strike="noStrike" kern="1200" cap="none" spc="0" normalizeH="0" baseline="0" noProof="0" dirty="0">
                <a:ln>
                  <a:noFill/>
                </a:ln>
                <a:solidFill>
                  <a:srgbClr val="0F6FC6"/>
                </a:solidFill>
                <a:effectLst/>
                <a:uLnTx/>
                <a:uFillTx/>
                <a:latin typeface="+mn-lt"/>
                <a:ea typeface="+mn-ea"/>
                <a:cs typeface="+mn-cs"/>
              </a:rPr>
              <a:t>Fourth level</a:t>
            </a:r>
          </a:p>
          <a:p>
            <a:pPr marL="2057400" marR="0" lvl="4" indent="-228600" algn="l" defTabSz="457200" rtl="0" eaLnBrk="1" fontAlgn="auto" latinLnBrk="0" hangingPunct="1">
              <a:lnSpc>
                <a:spcPct val="100000"/>
              </a:lnSpc>
              <a:spcBef>
                <a:spcPct val="20000"/>
              </a:spcBef>
              <a:spcAft>
                <a:spcPts val="0"/>
              </a:spcAft>
              <a:buClrTx/>
              <a:buSzTx/>
              <a:buFont typeface="Arial"/>
              <a:buChar char="•"/>
              <a:tabLst/>
              <a:defRPr/>
            </a:pPr>
            <a:r>
              <a:rPr kumimoji="0" lang="en-CA" sz="1600" b="0" i="0" u="none" strike="noStrike" kern="1200" cap="none" spc="0" normalizeH="0" baseline="0" noProof="0" dirty="0">
                <a:ln>
                  <a:noFill/>
                </a:ln>
                <a:solidFill>
                  <a:srgbClr val="0F6FC6"/>
                </a:solidFill>
                <a:effectLst/>
                <a:uLnTx/>
                <a:uFillTx/>
                <a:latin typeface="+mn-lt"/>
                <a:ea typeface="+mn-ea"/>
                <a:cs typeface="+mn-cs"/>
              </a:rPr>
              <a:t>Fifth level</a:t>
            </a:r>
            <a:endParaRPr kumimoji="0" lang="en-US" sz="1600" b="0" i="0" u="none" strike="noStrike" kern="1200" cap="none" spc="0" normalizeH="0" baseline="0" noProof="0" dirty="0">
              <a:ln>
                <a:noFill/>
              </a:ln>
              <a:solidFill>
                <a:srgbClr val="0F6FC6"/>
              </a:solidFill>
              <a:effectLst/>
              <a:uLnTx/>
              <a:uFillTx/>
              <a:latin typeface="+mn-lt"/>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9" name="Picture 8" descr="FAP_StandardPageTwo_Nov4.png"/>
          <p:cNvPicPr>
            <a:picLocks noChangeAspect="1"/>
          </p:cNvPicPr>
          <p:nvPr userDrawn="1"/>
        </p:nvPicPr>
        <p:blipFill>
          <a:blip r:embed="rId2"/>
          <a:stretch>
            <a:fillRect/>
          </a:stretch>
        </p:blipFill>
        <p:spPr>
          <a:xfrm>
            <a:off x="0" y="0"/>
            <a:ext cx="9144000" cy="6858000"/>
          </a:xfrm>
          <a:prstGeom prst="rect">
            <a:avLst/>
          </a:prstGeom>
        </p:spPr>
      </p:pic>
      <p:sp>
        <p:nvSpPr>
          <p:cNvPr id="16" name="Date Placeholder 15"/>
          <p:cNvSpPr>
            <a:spLocks noGrp="1"/>
          </p:cNvSpPr>
          <p:nvPr>
            <p:ph type="dt" sz="half" idx="10"/>
          </p:nvPr>
        </p:nvSpPr>
        <p:spPr/>
        <p:txBody>
          <a:bodyPr/>
          <a:lstStyle/>
          <a:p>
            <a:fld id="{1218ED0F-D357-134E-9964-78CDADDF8EC3}" type="datetimeFigureOut">
              <a:rPr lang="en-US" smtClean="0"/>
              <a:pPr/>
              <a:t>6/15/20</a:t>
            </a:fld>
            <a:endParaRPr lang="en-US" dirty="0"/>
          </a:p>
        </p:txBody>
      </p:sp>
      <p:sp>
        <p:nvSpPr>
          <p:cNvPr id="17" name="Slide Number Placeholder 16"/>
          <p:cNvSpPr>
            <a:spLocks noGrp="1"/>
          </p:cNvSpPr>
          <p:nvPr>
            <p:ph type="sldNum" sz="quarter" idx="11"/>
          </p:nvPr>
        </p:nvSpPr>
        <p:spPr/>
        <p:txBody>
          <a:bodyPr/>
          <a:lstStyle/>
          <a:p>
            <a:fld id="{07F1C238-5808-C641-BDB9-36FF505A7753}" type="slidenum">
              <a:rPr lang="en-US" smtClean="0"/>
              <a:pPr/>
              <a:t>‹#›</a:t>
            </a:fld>
            <a:endParaRPr lang="en-US" dirty="0"/>
          </a:p>
        </p:txBody>
      </p:sp>
      <p:sp>
        <p:nvSpPr>
          <p:cNvPr id="18" name="Footer Placeholder 17"/>
          <p:cNvSpPr>
            <a:spLocks noGrp="1"/>
          </p:cNvSpPr>
          <p:nvPr>
            <p:ph type="ftr" sz="quarter" idx="12"/>
          </p:nvPr>
        </p:nvSpPr>
        <p:spPr/>
        <p:txBody>
          <a:bodyPr/>
          <a:lstStyle/>
          <a:p>
            <a:endParaRPr lang="en-US" dirty="0"/>
          </a:p>
        </p:txBody>
      </p:sp>
      <p:sp>
        <p:nvSpPr>
          <p:cNvPr id="20" name="Title 1"/>
          <p:cNvSpPr txBox="1">
            <a:spLocks/>
          </p:cNvSpPr>
          <p:nvPr userDrawn="1"/>
        </p:nvSpPr>
        <p:spPr>
          <a:xfrm>
            <a:off x="692149" y="1507055"/>
            <a:ext cx="8070851" cy="1151471"/>
          </a:xfrm>
          <a:prstGeom prst="rect">
            <a:avLst/>
          </a:prstGeom>
        </p:spPr>
        <p:txBody>
          <a:bodyPr vert="horz" lIns="91440" tIns="45720" rIns="91440" bIns="45720" rtlCol="0" anchor="b">
            <a:noAutofit/>
          </a:bodyPr>
          <a:lstStyle>
            <a:lvl1pPr>
              <a:defRPr sz="3200">
                <a:solidFill>
                  <a:schemeClr val="accent1"/>
                </a:solidFil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CA" sz="3600" b="0" i="0" u="none" strike="noStrike" kern="1200" cap="all" spc="100" normalizeH="0" baseline="0" noProof="0" dirty="0">
                <a:ln>
                  <a:noFill/>
                </a:ln>
                <a:solidFill>
                  <a:schemeClr val="accent1"/>
                </a:solidFill>
                <a:effectLst/>
                <a:uLnTx/>
                <a:uFillTx/>
                <a:latin typeface="Helvetica Light"/>
                <a:ea typeface="+mj-ea"/>
                <a:cs typeface="Helvetica Light"/>
              </a:rPr>
              <a:t>Click to CONTENT Title 2</a:t>
            </a:r>
            <a:endParaRPr kumimoji="0" lang="en-US" sz="3600" b="0" i="0" u="none" strike="noStrike" kern="1200" cap="all" spc="100" normalizeH="0" baseline="0" noProof="0" dirty="0">
              <a:ln>
                <a:noFill/>
              </a:ln>
              <a:solidFill>
                <a:schemeClr val="accent1"/>
              </a:solidFill>
              <a:effectLst/>
              <a:uLnTx/>
              <a:uFillTx/>
              <a:latin typeface="Helvetica Light"/>
              <a:ea typeface="+mn-ea"/>
              <a:cs typeface="Helvetica Light"/>
            </a:endParaRPr>
          </a:p>
        </p:txBody>
      </p:sp>
      <p:sp>
        <p:nvSpPr>
          <p:cNvPr id="21" name="Content Placeholder 2"/>
          <p:cNvSpPr txBox="1">
            <a:spLocks/>
          </p:cNvSpPr>
          <p:nvPr userDrawn="1"/>
        </p:nvSpPr>
        <p:spPr>
          <a:xfrm>
            <a:off x="692149" y="2734730"/>
            <a:ext cx="7840663" cy="2827870"/>
          </a:xfrm>
          <a:prstGeom prst="rect">
            <a:avLst/>
          </a:prstGeom>
        </p:spPr>
        <p:txBody>
          <a:bodyPr vert="horz" lIns="91440" tIns="45720" rIns="91440" bIns="45720" rtlCol="0">
            <a:normAutofit/>
          </a:bodyPr>
          <a:lstStyle>
            <a:lvl1pPr>
              <a:defRPr sz="2400"/>
            </a:lvl1pPr>
            <a:lvl2pPr>
              <a:defRPr>
                <a:solidFill>
                  <a:srgbClr val="0F6FC6"/>
                </a:solidFill>
              </a:defRPr>
            </a:lvl2pPr>
            <a:lvl3pPr>
              <a:defRPr>
                <a:solidFill>
                  <a:srgbClr val="0F6FC6"/>
                </a:solidFill>
              </a:defRPr>
            </a:lvl3pPr>
            <a:lvl4pPr>
              <a:defRPr>
                <a:solidFill>
                  <a:srgbClr val="0F6FC6"/>
                </a:solidFill>
              </a:defRPr>
            </a:lvl4pPr>
            <a:lvl5pPr>
              <a:defRPr>
                <a:solidFill>
                  <a:srgbClr val="0F6FC6"/>
                </a:solidFill>
              </a:defRPr>
            </a:lvl5p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CA" sz="2200" b="0" i="0" u="none" strike="noStrike" kern="1200" cap="none" spc="0" normalizeH="0" baseline="0" noProof="0" dirty="0">
                <a:ln>
                  <a:noFill/>
                </a:ln>
                <a:solidFill>
                  <a:schemeClr val="bg2">
                    <a:lumMod val="50000"/>
                  </a:schemeClr>
                </a:solidFill>
                <a:effectLst/>
                <a:uLnTx/>
                <a:uFillTx/>
                <a:latin typeface="+mn-lt"/>
                <a:ea typeface="+mn-ea"/>
                <a:cs typeface="Arial"/>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CA" sz="2000" b="0" i="0" u="none" strike="noStrike" kern="1200" cap="none" spc="0" normalizeH="0" baseline="0" noProof="0" dirty="0">
                <a:ln>
                  <a:noFill/>
                </a:ln>
                <a:solidFill>
                  <a:srgbClr val="0F6FC6"/>
                </a:solidFill>
                <a:effectLst/>
                <a:uLnTx/>
                <a:uFillTx/>
                <a:latin typeface="+mn-lt"/>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r>
              <a:rPr kumimoji="0" lang="en-CA" sz="1800" b="0" i="0" u="none" strike="noStrike" kern="1200" cap="none" spc="0" normalizeH="0" baseline="0" noProof="0" dirty="0">
                <a:ln>
                  <a:noFill/>
                </a:ln>
                <a:solidFill>
                  <a:srgbClr val="0F6FC6"/>
                </a:solidFill>
                <a:effectLst/>
                <a:uLnTx/>
                <a:uFillTx/>
                <a:latin typeface="+mn-lt"/>
                <a:ea typeface="+mn-ea"/>
                <a:cs typeface="+mn-cs"/>
              </a:rPr>
              <a:t>Third level</a:t>
            </a:r>
          </a:p>
          <a:p>
            <a:pPr marL="1600200" marR="0" lvl="3" indent="-228600" algn="l" defTabSz="457200" rtl="0" eaLnBrk="1" fontAlgn="auto" latinLnBrk="0" hangingPunct="1">
              <a:lnSpc>
                <a:spcPct val="100000"/>
              </a:lnSpc>
              <a:spcBef>
                <a:spcPct val="20000"/>
              </a:spcBef>
              <a:spcAft>
                <a:spcPts val="0"/>
              </a:spcAft>
              <a:buClrTx/>
              <a:buSzTx/>
              <a:buFont typeface="Arial"/>
              <a:buChar char="•"/>
              <a:tabLst/>
              <a:defRPr/>
            </a:pPr>
            <a:r>
              <a:rPr kumimoji="0" lang="en-CA" sz="1600" b="0" i="0" u="none" strike="noStrike" kern="1200" cap="none" spc="0" normalizeH="0" baseline="0" noProof="0" dirty="0">
                <a:ln>
                  <a:noFill/>
                </a:ln>
                <a:solidFill>
                  <a:srgbClr val="0F6FC6"/>
                </a:solidFill>
                <a:effectLst/>
                <a:uLnTx/>
                <a:uFillTx/>
                <a:latin typeface="+mn-lt"/>
                <a:ea typeface="+mn-ea"/>
                <a:cs typeface="+mn-cs"/>
              </a:rPr>
              <a:t>Fourth level</a:t>
            </a:r>
          </a:p>
          <a:p>
            <a:pPr marL="2057400" marR="0" lvl="4" indent="-228600" algn="l" defTabSz="457200" rtl="0" eaLnBrk="1" fontAlgn="auto" latinLnBrk="0" hangingPunct="1">
              <a:lnSpc>
                <a:spcPct val="100000"/>
              </a:lnSpc>
              <a:spcBef>
                <a:spcPct val="20000"/>
              </a:spcBef>
              <a:spcAft>
                <a:spcPts val="0"/>
              </a:spcAft>
              <a:buClrTx/>
              <a:buSzTx/>
              <a:buFont typeface="Arial"/>
              <a:buChar char="•"/>
              <a:tabLst/>
              <a:defRPr/>
            </a:pPr>
            <a:r>
              <a:rPr kumimoji="0" lang="en-CA" sz="1600" b="0" i="0" u="none" strike="noStrike" kern="1200" cap="none" spc="0" normalizeH="0" baseline="0" noProof="0" dirty="0">
                <a:ln>
                  <a:noFill/>
                </a:ln>
                <a:solidFill>
                  <a:srgbClr val="0F6FC6"/>
                </a:solidFill>
                <a:effectLst/>
                <a:uLnTx/>
                <a:uFillTx/>
                <a:latin typeface="+mn-lt"/>
                <a:ea typeface="+mn-ea"/>
                <a:cs typeface="+mn-cs"/>
              </a:rPr>
              <a:t>Fifth level</a:t>
            </a:r>
            <a:endParaRPr kumimoji="0" lang="en-US" sz="1600" b="0" i="0" u="none" strike="noStrike" kern="1200" cap="none" spc="0" normalizeH="0" baseline="0" noProof="0" dirty="0">
              <a:ln>
                <a:noFill/>
              </a:ln>
              <a:solidFill>
                <a:srgbClr val="0F6FC6"/>
              </a:solidFill>
              <a:effectLst/>
              <a:uLnTx/>
              <a:uFillTx/>
              <a:latin typeface="+mn-lt"/>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8925" y="2362199"/>
            <a:ext cx="4130675" cy="3657601"/>
          </a:xfrm>
          <a:prstGeom prst="rect">
            <a:avLst/>
          </a:prstGeom>
        </p:spPr>
        <p:txBody>
          <a:bodyPr/>
          <a:lstStyle>
            <a:lvl1pPr marL="342900" marR="0" indent="-342900" algn="l" defTabSz="457200" rtl="0" eaLnBrk="1" fontAlgn="auto" latinLnBrk="0" hangingPunct="1">
              <a:lnSpc>
                <a:spcPct val="100000"/>
              </a:lnSpc>
              <a:spcBef>
                <a:spcPct val="20000"/>
              </a:spcBef>
              <a:spcAft>
                <a:spcPts val="0"/>
              </a:spcAft>
              <a:buClrTx/>
              <a:buSzTx/>
              <a:buFontTx/>
              <a:buNone/>
              <a:tabLst/>
              <a:defRPr sz="2000">
                <a:solidFill>
                  <a:schemeClr val="accent1">
                    <a:lumMod val="75000"/>
                  </a:schemeClr>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400"/>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000"/>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800"/>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800"/>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200" b="0" i="0" u="none" strike="noStrike" kern="1200" cap="none" spc="0" normalizeH="0" baseline="0" noProof="0">
                <a:ln>
                  <a:noFill/>
                </a:ln>
                <a:solidFill>
                  <a:schemeClr val="bg2">
                    <a:lumMod val="50000"/>
                  </a:schemeClr>
                </a:solidFill>
                <a:effectLst/>
                <a:uLnTx/>
                <a:uFillTx/>
                <a:latin typeface="Arial"/>
                <a:ea typeface="+mn-ea"/>
                <a:cs typeface="Arial"/>
              </a:rPr>
              <a:t>Click to edit Master text styles</a:t>
            </a:r>
          </a:p>
          <a:p>
            <a:pPr marL="342900" marR="0" lvl="1" indent="-342900" algn="l" defTabSz="457200" rtl="0" eaLnBrk="1" fontAlgn="auto" latinLnBrk="0" hangingPunct="1">
              <a:lnSpc>
                <a:spcPct val="100000"/>
              </a:lnSpc>
              <a:spcBef>
                <a:spcPct val="20000"/>
              </a:spcBef>
              <a:spcAft>
                <a:spcPts val="0"/>
              </a:spcAft>
              <a:buClrTx/>
              <a:buSzTx/>
              <a:buFontTx/>
              <a:buNone/>
              <a:tabLst/>
              <a:defRPr/>
            </a:pPr>
            <a:r>
              <a:rPr kumimoji="0" lang="en-US" sz="2200" b="0" i="0" u="none" strike="noStrike" kern="1200" cap="none" spc="0" normalizeH="0" baseline="0" noProof="0">
                <a:ln>
                  <a:noFill/>
                </a:ln>
                <a:solidFill>
                  <a:schemeClr val="bg2">
                    <a:lumMod val="50000"/>
                  </a:schemeClr>
                </a:solidFill>
                <a:effectLst/>
                <a:uLnTx/>
                <a:uFillTx/>
                <a:latin typeface="Arial"/>
                <a:ea typeface="+mn-ea"/>
                <a:cs typeface="Arial"/>
              </a:rPr>
              <a:t>Second level</a:t>
            </a:r>
          </a:p>
          <a:p>
            <a:pPr marL="342900" marR="0" lvl="2" indent="-342900" algn="l" defTabSz="457200" rtl="0" eaLnBrk="1" fontAlgn="auto" latinLnBrk="0" hangingPunct="1">
              <a:lnSpc>
                <a:spcPct val="100000"/>
              </a:lnSpc>
              <a:spcBef>
                <a:spcPct val="20000"/>
              </a:spcBef>
              <a:spcAft>
                <a:spcPts val="0"/>
              </a:spcAft>
              <a:buClrTx/>
              <a:buSzTx/>
              <a:buFontTx/>
              <a:buNone/>
              <a:tabLst/>
              <a:defRPr/>
            </a:pPr>
            <a:r>
              <a:rPr kumimoji="0" lang="en-US" sz="2200" b="0" i="0" u="none" strike="noStrike" kern="1200" cap="none" spc="0" normalizeH="0" baseline="0" noProof="0">
                <a:ln>
                  <a:noFill/>
                </a:ln>
                <a:solidFill>
                  <a:schemeClr val="bg2">
                    <a:lumMod val="50000"/>
                  </a:schemeClr>
                </a:solidFill>
                <a:effectLst/>
                <a:uLnTx/>
                <a:uFillTx/>
                <a:latin typeface="Arial"/>
                <a:ea typeface="+mn-ea"/>
                <a:cs typeface="Arial"/>
              </a:rPr>
              <a:t>Third level</a:t>
            </a:r>
          </a:p>
          <a:p>
            <a:pPr marL="342900" marR="0" lvl="3" indent="-342900" algn="l" defTabSz="457200" rtl="0" eaLnBrk="1" fontAlgn="auto" latinLnBrk="0" hangingPunct="1">
              <a:lnSpc>
                <a:spcPct val="100000"/>
              </a:lnSpc>
              <a:spcBef>
                <a:spcPct val="20000"/>
              </a:spcBef>
              <a:spcAft>
                <a:spcPts val="0"/>
              </a:spcAft>
              <a:buClrTx/>
              <a:buSzTx/>
              <a:buFontTx/>
              <a:buNone/>
              <a:tabLst/>
              <a:defRPr/>
            </a:pPr>
            <a:r>
              <a:rPr kumimoji="0" lang="en-US" sz="2200" b="0" i="0" u="none" strike="noStrike" kern="1200" cap="none" spc="0" normalizeH="0" baseline="0" noProof="0">
                <a:ln>
                  <a:noFill/>
                </a:ln>
                <a:solidFill>
                  <a:schemeClr val="bg2">
                    <a:lumMod val="50000"/>
                  </a:schemeClr>
                </a:solidFill>
                <a:effectLst/>
                <a:uLnTx/>
                <a:uFillTx/>
                <a:latin typeface="Arial"/>
                <a:ea typeface="+mn-ea"/>
                <a:cs typeface="Arial"/>
              </a:rPr>
              <a:t>Fourth level</a:t>
            </a:r>
          </a:p>
          <a:p>
            <a:pPr marL="342900" marR="0" lvl="4" indent="-342900" algn="l" defTabSz="457200" rtl="0" eaLnBrk="1" fontAlgn="auto" latinLnBrk="0" hangingPunct="1">
              <a:lnSpc>
                <a:spcPct val="100000"/>
              </a:lnSpc>
              <a:spcBef>
                <a:spcPct val="20000"/>
              </a:spcBef>
              <a:spcAft>
                <a:spcPts val="0"/>
              </a:spcAft>
              <a:buClrTx/>
              <a:buSzTx/>
              <a:buFontTx/>
              <a:buNone/>
              <a:tabLst/>
              <a:defRPr/>
            </a:pPr>
            <a:r>
              <a:rPr kumimoji="0" lang="en-US" sz="2200" b="0" i="0" u="none" strike="noStrike" kern="1200" cap="none" spc="0" normalizeH="0" baseline="0" noProof="0">
                <a:ln>
                  <a:noFill/>
                </a:ln>
                <a:solidFill>
                  <a:schemeClr val="bg2">
                    <a:lumMod val="50000"/>
                  </a:schemeClr>
                </a:solidFill>
                <a:effectLst/>
                <a:uLnTx/>
                <a:uFillTx/>
                <a:latin typeface="Arial"/>
                <a:ea typeface="+mn-ea"/>
                <a:cs typeface="Arial"/>
              </a:rPr>
              <a:t>Fifth level</a:t>
            </a:r>
            <a:endParaRPr kumimoji="0" lang="en-US" sz="1600" b="0" i="0" u="none" strike="noStrike" kern="1200" cap="none" spc="0" normalizeH="0" baseline="0" noProof="0" dirty="0">
              <a:ln>
                <a:noFill/>
              </a:ln>
              <a:solidFill>
                <a:srgbClr val="0F6FC6"/>
              </a:solidFill>
              <a:effectLst/>
              <a:uLnTx/>
              <a:uFillTx/>
              <a:latin typeface="+mn-lt"/>
              <a:ea typeface="+mn-ea"/>
              <a:cs typeface="+mn-cs"/>
            </a:endParaRPr>
          </a:p>
        </p:txBody>
      </p:sp>
      <p:sp>
        <p:nvSpPr>
          <p:cNvPr id="4" name="Content Placeholder 3"/>
          <p:cNvSpPr>
            <a:spLocks noGrp="1"/>
          </p:cNvSpPr>
          <p:nvPr>
            <p:ph sz="half" idx="2"/>
          </p:nvPr>
        </p:nvSpPr>
        <p:spPr>
          <a:xfrm>
            <a:off x="4572000" y="2362199"/>
            <a:ext cx="4251324" cy="3657600"/>
          </a:xfrm>
          <a:prstGeom prst="rect">
            <a:avLst/>
          </a:prstGeom>
        </p:spPr>
        <p:txBody>
          <a:bodyPr/>
          <a:lstStyle>
            <a:lvl1pPr marL="342900" marR="0" indent="-342900" algn="l" defTabSz="457200" rtl="0" eaLnBrk="1" fontAlgn="auto" latinLnBrk="0" hangingPunct="1">
              <a:lnSpc>
                <a:spcPct val="100000"/>
              </a:lnSpc>
              <a:spcBef>
                <a:spcPct val="20000"/>
              </a:spcBef>
              <a:spcAft>
                <a:spcPts val="0"/>
              </a:spcAft>
              <a:buClrTx/>
              <a:buSzTx/>
              <a:buFontTx/>
              <a:buNone/>
              <a:tabLst/>
              <a:defRPr sz="2000"/>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400"/>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000"/>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800"/>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800"/>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200" b="0" i="0" u="none" strike="noStrike" kern="1200" cap="none" spc="0" normalizeH="0" baseline="0" noProof="0">
                <a:ln>
                  <a:noFill/>
                </a:ln>
                <a:solidFill>
                  <a:schemeClr val="bg2">
                    <a:lumMod val="50000"/>
                  </a:schemeClr>
                </a:solidFill>
                <a:effectLst/>
                <a:uLnTx/>
                <a:uFillTx/>
                <a:latin typeface="Arial"/>
                <a:ea typeface="+mn-ea"/>
                <a:cs typeface="Arial"/>
              </a:rPr>
              <a:t>Click to edit Master text styles</a:t>
            </a:r>
          </a:p>
          <a:p>
            <a:pPr marL="342900" marR="0" lvl="1" indent="-342900" algn="l" defTabSz="457200" rtl="0" eaLnBrk="1" fontAlgn="auto" latinLnBrk="0" hangingPunct="1">
              <a:lnSpc>
                <a:spcPct val="100000"/>
              </a:lnSpc>
              <a:spcBef>
                <a:spcPct val="20000"/>
              </a:spcBef>
              <a:spcAft>
                <a:spcPts val="0"/>
              </a:spcAft>
              <a:buClrTx/>
              <a:buSzTx/>
              <a:buFontTx/>
              <a:buNone/>
              <a:tabLst/>
              <a:defRPr/>
            </a:pPr>
            <a:r>
              <a:rPr kumimoji="0" lang="en-US" sz="2200" b="0" i="0" u="none" strike="noStrike" kern="1200" cap="none" spc="0" normalizeH="0" baseline="0" noProof="0">
                <a:ln>
                  <a:noFill/>
                </a:ln>
                <a:solidFill>
                  <a:schemeClr val="bg2">
                    <a:lumMod val="50000"/>
                  </a:schemeClr>
                </a:solidFill>
                <a:effectLst/>
                <a:uLnTx/>
                <a:uFillTx/>
                <a:latin typeface="Arial"/>
                <a:ea typeface="+mn-ea"/>
                <a:cs typeface="Arial"/>
              </a:rPr>
              <a:t>Second level</a:t>
            </a:r>
          </a:p>
          <a:p>
            <a:pPr marL="342900" marR="0" lvl="2" indent="-342900" algn="l" defTabSz="457200" rtl="0" eaLnBrk="1" fontAlgn="auto" latinLnBrk="0" hangingPunct="1">
              <a:lnSpc>
                <a:spcPct val="100000"/>
              </a:lnSpc>
              <a:spcBef>
                <a:spcPct val="20000"/>
              </a:spcBef>
              <a:spcAft>
                <a:spcPts val="0"/>
              </a:spcAft>
              <a:buClrTx/>
              <a:buSzTx/>
              <a:buFontTx/>
              <a:buNone/>
              <a:tabLst/>
              <a:defRPr/>
            </a:pPr>
            <a:r>
              <a:rPr kumimoji="0" lang="en-US" sz="2200" b="0" i="0" u="none" strike="noStrike" kern="1200" cap="none" spc="0" normalizeH="0" baseline="0" noProof="0">
                <a:ln>
                  <a:noFill/>
                </a:ln>
                <a:solidFill>
                  <a:schemeClr val="bg2">
                    <a:lumMod val="50000"/>
                  </a:schemeClr>
                </a:solidFill>
                <a:effectLst/>
                <a:uLnTx/>
                <a:uFillTx/>
                <a:latin typeface="Arial"/>
                <a:ea typeface="+mn-ea"/>
                <a:cs typeface="Arial"/>
              </a:rPr>
              <a:t>Third level</a:t>
            </a:r>
          </a:p>
          <a:p>
            <a:pPr marL="342900" marR="0" lvl="3" indent="-342900" algn="l" defTabSz="457200" rtl="0" eaLnBrk="1" fontAlgn="auto" latinLnBrk="0" hangingPunct="1">
              <a:lnSpc>
                <a:spcPct val="100000"/>
              </a:lnSpc>
              <a:spcBef>
                <a:spcPct val="20000"/>
              </a:spcBef>
              <a:spcAft>
                <a:spcPts val="0"/>
              </a:spcAft>
              <a:buClrTx/>
              <a:buSzTx/>
              <a:buFontTx/>
              <a:buNone/>
              <a:tabLst/>
              <a:defRPr/>
            </a:pPr>
            <a:r>
              <a:rPr kumimoji="0" lang="en-US" sz="2200" b="0" i="0" u="none" strike="noStrike" kern="1200" cap="none" spc="0" normalizeH="0" baseline="0" noProof="0">
                <a:ln>
                  <a:noFill/>
                </a:ln>
                <a:solidFill>
                  <a:schemeClr val="bg2">
                    <a:lumMod val="50000"/>
                  </a:schemeClr>
                </a:solidFill>
                <a:effectLst/>
                <a:uLnTx/>
                <a:uFillTx/>
                <a:latin typeface="Arial"/>
                <a:ea typeface="+mn-ea"/>
                <a:cs typeface="Arial"/>
              </a:rPr>
              <a:t>Fourth level</a:t>
            </a:r>
          </a:p>
          <a:p>
            <a:pPr marL="342900" marR="0" lvl="4" indent="-342900" algn="l" defTabSz="457200" rtl="0" eaLnBrk="1" fontAlgn="auto" latinLnBrk="0" hangingPunct="1">
              <a:lnSpc>
                <a:spcPct val="100000"/>
              </a:lnSpc>
              <a:spcBef>
                <a:spcPct val="20000"/>
              </a:spcBef>
              <a:spcAft>
                <a:spcPts val="0"/>
              </a:spcAft>
              <a:buClrTx/>
              <a:buSzTx/>
              <a:buFontTx/>
              <a:buNone/>
              <a:tabLst/>
              <a:defRPr/>
            </a:pPr>
            <a:r>
              <a:rPr kumimoji="0" lang="en-US" sz="2200" b="0" i="0" u="none" strike="noStrike" kern="1200" cap="none" spc="0" normalizeH="0" baseline="0" noProof="0">
                <a:ln>
                  <a:noFill/>
                </a:ln>
                <a:solidFill>
                  <a:schemeClr val="bg2">
                    <a:lumMod val="50000"/>
                  </a:schemeClr>
                </a:solidFill>
                <a:effectLst/>
                <a:uLnTx/>
                <a:uFillTx/>
                <a:latin typeface="Arial"/>
                <a:ea typeface="+mn-ea"/>
                <a:cs typeface="Arial"/>
              </a:rPr>
              <a:t>Fifth level</a:t>
            </a:r>
            <a:endParaRPr kumimoji="0" lang="en-US" sz="1600" b="0" i="0" u="none" strike="noStrike" kern="1200" cap="none" spc="0" normalizeH="0" baseline="0" noProof="0" dirty="0">
              <a:ln>
                <a:noFill/>
              </a:ln>
              <a:solidFill>
                <a:srgbClr val="0F6FC6"/>
              </a:solidFill>
              <a:effectLst/>
              <a:uLnTx/>
              <a:uFillTx/>
              <a:latin typeface="+mn-lt"/>
              <a:ea typeface="+mn-ea"/>
              <a:cs typeface="+mn-cs"/>
            </a:endParaRPr>
          </a:p>
        </p:txBody>
      </p:sp>
      <p:sp>
        <p:nvSpPr>
          <p:cNvPr id="5" name="Date Placeholder 4"/>
          <p:cNvSpPr>
            <a:spLocks noGrp="1"/>
          </p:cNvSpPr>
          <p:nvPr>
            <p:ph type="dt" sz="half" idx="10"/>
          </p:nvPr>
        </p:nvSpPr>
        <p:spPr/>
        <p:txBody>
          <a:bodyPr/>
          <a:lstStyle/>
          <a:p>
            <a:fld id="{1218ED0F-D357-134E-9964-78CDADDF8EC3}" type="datetimeFigureOut">
              <a:rPr lang="en-US" smtClean="0"/>
              <a:pPr/>
              <a:t>6/15/20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F1C238-5808-C641-BDB9-36FF505A7753}" type="slidenum">
              <a:rPr lang="en-US" smtClean="0"/>
              <a:pPr/>
              <a:t>‹#›</a:t>
            </a:fld>
            <a:endParaRPr lang="en-US" dirty="0"/>
          </a:p>
        </p:txBody>
      </p:sp>
      <p:sp>
        <p:nvSpPr>
          <p:cNvPr id="8" name="Title 1"/>
          <p:cNvSpPr txBox="1">
            <a:spLocks/>
          </p:cNvSpPr>
          <p:nvPr userDrawn="1"/>
        </p:nvSpPr>
        <p:spPr>
          <a:xfrm>
            <a:off x="288925" y="1143000"/>
            <a:ext cx="6324600" cy="1075271"/>
          </a:xfrm>
          <a:prstGeom prst="rect">
            <a:avLst/>
          </a:prstGeom>
        </p:spPr>
        <p:txBody>
          <a:bodyPr vert="horz" lIns="91440" tIns="45720" rIns="91440" bIns="45720" rtlCol="0" anchor="b">
            <a:noAutofit/>
          </a:bodyPr>
          <a:lstStyle>
            <a:lvl1pPr>
              <a:defRPr sz="3200">
                <a:solidFill>
                  <a:schemeClr val="accent1"/>
                </a:solidFil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CA" sz="3000" b="0" i="0" u="none" strike="noStrike" kern="1200" cap="all" spc="100" normalizeH="0" baseline="0" noProof="0" dirty="0">
                <a:ln>
                  <a:noFill/>
                </a:ln>
                <a:solidFill>
                  <a:schemeClr val="accent1"/>
                </a:solidFill>
                <a:effectLst/>
                <a:uLnTx/>
                <a:uFillTx/>
                <a:latin typeface="Helvetica Light"/>
                <a:ea typeface="+mj-ea"/>
                <a:cs typeface="Helvetica Light"/>
              </a:rPr>
              <a:t>Click to CONTENT Title 3</a:t>
            </a:r>
            <a:endParaRPr kumimoji="0" lang="en-US" sz="3000" b="0" i="0" u="none" strike="noStrike" kern="1200" cap="all" spc="100" normalizeH="0" baseline="0" noProof="0" dirty="0">
              <a:ln>
                <a:noFill/>
              </a:ln>
              <a:solidFill>
                <a:schemeClr val="accent1"/>
              </a:solidFill>
              <a:effectLst/>
              <a:uLnTx/>
              <a:uFillTx/>
              <a:latin typeface="Helvetica Light"/>
              <a:ea typeface="+mn-ea"/>
              <a:cs typeface="Helvetica Ligh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ing Page">
    <p:spTree>
      <p:nvGrpSpPr>
        <p:cNvPr id="1" name=""/>
        <p:cNvGrpSpPr/>
        <p:nvPr/>
      </p:nvGrpSpPr>
      <p:grpSpPr>
        <a:xfrm>
          <a:off x="0" y="0"/>
          <a:ext cx="0" cy="0"/>
          <a:chOff x="0" y="0"/>
          <a:chExt cx="0" cy="0"/>
        </a:xfrm>
      </p:grpSpPr>
      <p:pic>
        <p:nvPicPr>
          <p:cNvPr id="5" name="Picture 4" descr="FAP_SectionPage_Nov4.png"/>
          <p:cNvPicPr>
            <a:picLocks noChangeAspect="1"/>
          </p:cNvPicPr>
          <p:nvPr userDrawn="1"/>
        </p:nvPicPr>
        <p:blipFill>
          <a:blip r:embed="rId2"/>
          <a:stretch>
            <a:fillRect/>
          </a:stretch>
        </p:blipFill>
        <p:spPr>
          <a:xfrm>
            <a:off x="0" y="0"/>
            <a:ext cx="9144000" cy="6858000"/>
          </a:xfrm>
          <a:prstGeom prst="rect">
            <a:avLst/>
          </a:prstGeom>
        </p:spPr>
      </p:pic>
      <p:sp>
        <p:nvSpPr>
          <p:cNvPr id="12" name="Title 1"/>
          <p:cNvSpPr>
            <a:spLocks noGrp="1"/>
          </p:cNvSpPr>
          <p:nvPr>
            <p:ph type="ctrTitle" hasCustomPrompt="1"/>
          </p:nvPr>
        </p:nvSpPr>
        <p:spPr>
          <a:xfrm>
            <a:off x="746125" y="2057400"/>
            <a:ext cx="6416675" cy="2057400"/>
          </a:xfrm>
          <a:prstGeom prst="rect">
            <a:avLst/>
          </a:prstGeom>
        </p:spPr>
        <p:txBody>
          <a:bodyPr anchor="b"/>
          <a:lstStyle>
            <a:lvl1pPr>
              <a:defRPr sz="3200" cap="all">
                <a:solidFill>
                  <a:srgbClr val="0B5395"/>
                </a:solidFill>
              </a:defRPr>
            </a:lvl1pPr>
          </a:lstStyle>
          <a:p>
            <a:r>
              <a:rPr lang="en-CA" dirty="0"/>
              <a:t>Click to edit </a:t>
            </a:r>
            <a:br>
              <a:rPr lang="en-CA" dirty="0"/>
            </a:br>
            <a:r>
              <a:rPr lang="en-CA" dirty="0"/>
              <a:t>Section page Heading</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hoto Page">
    <p:spTree>
      <p:nvGrpSpPr>
        <p:cNvPr id="1" name=""/>
        <p:cNvGrpSpPr/>
        <p:nvPr/>
      </p:nvGrpSpPr>
      <p:grpSpPr>
        <a:xfrm>
          <a:off x="0" y="0"/>
          <a:ext cx="0" cy="0"/>
          <a:chOff x="0" y="0"/>
          <a:chExt cx="0" cy="0"/>
        </a:xfrm>
      </p:grpSpPr>
      <p:pic>
        <p:nvPicPr>
          <p:cNvPr id="11" name="Picture 10" descr="FAP_BlankPage_Nov4_Fnl.png"/>
          <p:cNvPicPr>
            <a:picLocks noChangeAspect="1"/>
          </p:cNvPicPr>
          <p:nvPr userDrawn="1"/>
        </p:nvPicPr>
        <p:blipFill>
          <a:blip r:embed="rId2"/>
          <a:stretch>
            <a:fillRect/>
          </a:stretch>
        </p:blipFill>
        <p:spPr>
          <a:xfrm>
            <a:off x="0" y="0"/>
            <a:ext cx="9144000" cy="6858000"/>
          </a:xfrm>
          <a:prstGeom prst="rect">
            <a:avLst/>
          </a:prstGeom>
        </p:spPr>
      </p:pic>
      <p:sp>
        <p:nvSpPr>
          <p:cNvPr id="3" name="Date Placeholder 2"/>
          <p:cNvSpPr>
            <a:spLocks noGrp="1"/>
          </p:cNvSpPr>
          <p:nvPr>
            <p:ph type="dt" sz="half" idx="10"/>
          </p:nvPr>
        </p:nvSpPr>
        <p:spPr>
          <a:xfrm>
            <a:off x="7374486" y="6354764"/>
            <a:ext cx="821265" cy="253999"/>
          </a:xfrm>
        </p:spPr>
        <p:txBody>
          <a:bodyPr/>
          <a:lstStyle/>
          <a:p>
            <a:fld id="{1218ED0F-D357-134E-9964-78CDADDF8EC3}" type="datetimeFigureOut">
              <a:rPr lang="en-US" smtClean="0"/>
              <a:pPr/>
              <a:t>6/15/20</a:t>
            </a:fld>
            <a:endParaRPr lang="en-US" dirty="0"/>
          </a:p>
        </p:txBody>
      </p:sp>
      <p:sp>
        <p:nvSpPr>
          <p:cNvPr id="4" name="Footer Placeholder 3"/>
          <p:cNvSpPr>
            <a:spLocks noGrp="1"/>
          </p:cNvSpPr>
          <p:nvPr>
            <p:ph type="ftr" sz="quarter" idx="11"/>
          </p:nvPr>
        </p:nvSpPr>
        <p:spPr>
          <a:xfrm>
            <a:off x="228600" y="6354762"/>
            <a:ext cx="7010400" cy="254001"/>
          </a:xfrm>
        </p:spPr>
        <p:txBody>
          <a:bodyPr/>
          <a:lstStyle/>
          <a:p>
            <a:endParaRPr lang="en-US" dirty="0"/>
          </a:p>
        </p:txBody>
      </p:sp>
      <p:sp>
        <p:nvSpPr>
          <p:cNvPr id="5" name="Slide Number Placeholder 4"/>
          <p:cNvSpPr>
            <a:spLocks noGrp="1"/>
          </p:cNvSpPr>
          <p:nvPr>
            <p:ph type="sldNum" sz="quarter" idx="12"/>
          </p:nvPr>
        </p:nvSpPr>
        <p:spPr>
          <a:xfrm>
            <a:off x="8348151" y="6354763"/>
            <a:ext cx="567249" cy="254000"/>
          </a:xfrm>
        </p:spPr>
        <p:txBody>
          <a:bodyPr/>
          <a:lstStyle/>
          <a:p>
            <a:fld id="{07F1C238-5808-C641-BDB9-36FF505A7753}" type="slidenum">
              <a:rPr lang="en-US" smtClean="0"/>
              <a:pPr/>
              <a:t>‹#›</a:t>
            </a:fld>
            <a:endParaRPr lang="en-US" dirty="0"/>
          </a:p>
        </p:txBody>
      </p:sp>
      <p:sp>
        <p:nvSpPr>
          <p:cNvPr id="6" name="Title 1"/>
          <p:cNvSpPr txBox="1">
            <a:spLocks/>
          </p:cNvSpPr>
          <p:nvPr userDrawn="1"/>
        </p:nvSpPr>
        <p:spPr>
          <a:xfrm>
            <a:off x="685800" y="1626275"/>
            <a:ext cx="4724400" cy="1329262"/>
          </a:xfrm>
          <a:prstGeom prst="rect">
            <a:avLst/>
          </a:prstGeom>
        </p:spPr>
        <p:txBody>
          <a:bodyPr vert="horz" lIns="91440" tIns="45720" rIns="91440" bIns="45720" rtlCol="0" anchor="b">
            <a:noAutofit/>
          </a:bodyPr>
          <a:lstStyle>
            <a:lvl1pPr>
              <a:defRPr sz="3200">
                <a:solidFill>
                  <a:schemeClr val="accent1"/>
                </a:solidFil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CA" sz="2800" b="0" i="0" u="none" strike="noStrike" kern="1200" cap="all" spc="100" normalizeH="0" baseline="0" noProof="0" dirty="0">
                <a:ln>
                  <a:noFill/>
                </a:ln>
                <a:solidFill>
                  <a:schemeClr val="accent1"/>
                </a:solidFill>
                <a:effectLst/>
                <a:uLnTx/>
                <a:uFillTx/>
                <a:latin typeface="Helvetica Light"/>
                <a:ea typeface="+mj-ea"/>
                <a:cs typeface="Helvetica Light"/>
              </a:rPr>
              <a:t>Click to </a:t>
            </a:r>
            <a:br>
              <a:rPr kumimoji="0" lang="en-CA" sz="2800" b="0" i="0" u="none" strike="noStrike" kern="1200" cap="all" spc="100" normalizeH="0" baseline="0" noProof="0" dirty="0">
                <a:ln>
                  <a:noFill/>
                </a:ln>
                <a:solidFill>
                  <a:schemeClr val="accent1"/>
                </a:solidFill>
                <a:effectLst/>
                <a:uLnTx/>
                <a:uFillTx/>
                <a:latin typeface="Helvetica Light"/>
                <a:ea typeface="+mj-ea"/>
                <a:cs typeface="Helvetica Light"/>
              </a:rPr>
            </a:br>
            <a:r>
              <a:rPr kumimoji="0" lang="en-CA" sz="2800" b="0" i="0" u="none" strike="noStrike" kern="1200" cap="all" spc="100" normalizeH="0" baseline="0" noProof="0" dirty="0">
                <a:ln>
                  <a:noFill/>
                </a:ln>
                <a:solidFill>
                  <a:schemeClr val="accent1"/>
                </a:solidFill>
                <a:effectLst/>
                <a:uLnTx/>
                <a:uFillTx/>
                <a:latin typeface="Helvetica Light"/>
                <a:ea typeface="+mj-ea"/>
                <a:cs typeface="Helvetica Light"/>
              </a:rPr>
              <a:t>CONTENT Title</a:t>
            </a:r>
            <a:endParaRPr kumimoji="0" lang="en-US" sz="2800" b="0" i="0" u="none" strike="noStrike" kern="1200" cap="all" spc="100" normalizeH="0" baseline="0" noProof="0" dirty="0">
              <a:ln>
                <a:noFill/>
              </a:ln>
              <a:solidFill>
                <a:schemeClr val="accent1"/>
              </a:solidFill>
              <a:effectLst/>
              <a:uLnTx/>
              <a:uFillTx/>
              <a:latin typeface="Helvetica Light"/>
              <a:ea typeface="+mn-ea"/>
              <a:cs typeface="Helvetica Light"/>
            </a:endParaRPr>
          </a:p>
        </p:txBody>
      </p:sp>
      <p:sp>
        <p:nvSpPr>
          <p:cNvPr id="8" name="TextBox 7"/>
          <p:cNvSpPr txBox="1"/>
          <p:nvPr userDrawn="1"/>
        </p:nvSpPr>
        <p:spPr>
          <a:xfrm>
            <a:off x="685800" y="3074075"/>
            <a:ext cx="3122612" cy="2031325"/>
          </a:xfrm>
          <a:prstGeom prst="rect">
            <a:avLst/>
          </a:prstGeom>
          <a:noFill/>
        </p:spPr>
        <p:txBody>
          <a:bodyPr wrap="square" rtlCol="0">
            <a:spAutoFit/>
          </a:bodyPr>
          <a:lstStyle/>
          <a:p>
            <a:pPr marL="0" marR="0" lvl="4" indent="-228600" algn="l" defTabSz="45720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dirty="0">
                <a:ln>
                  <a:noFill/>
                </a:ln>
                <a:solidFill>
                  <a:schemeClr val="tx1">
                    <a:lumMod val="50000"/>
                    <a:lumOff val="50000"/>
                  </a:schemeClr>
                </a:solidFill>
                <a:effectLst/>
                <a:uLnTx/>
                <a:uFillTx/>
                <a:latin typeface="+mn-lt"/>
                <a:ea typeface="+mn-ea"/>
                <a:cs typeface="+mn-cs"/>
              </a:rPr>
              <a:t>Lorem ipsum dolor sit amet, putent verterem instructior eu qui, ex soluta nostrum ocurreret cum, verear liberavisse id per. Ius graecis suavitate laboramus ex. Mei cu labore cotidieque, mea purto dicit aliquam ex. An eius scriptorem eam. Vitae sensibus qui ut, ne vel quodsi eripuit euripidis.</a:t>
            </a:r>
          </a:p>
        </p:txBody>
      </p:sp>
      <p:pic>
        <p:nvPicPr>
          <p:cNvPr id="10" name="Picture 9" descr="FAP_BonaccordReportCover.jpg"/>
          <p:cNvPicPr>
            <a:picLocks noChangeAspect="1"/>
          </p:cNvPicPr>
          <p:nvPr userDrawn="1"/>
        </p:nvPicPr>
        <p:blipFill>
          <a:blip r:embed="rId3"/>
          <a:stretch>
            <a:fillRect/>
          </a:stretch>
        </p:blipFill>
        <p:spPr>
          <a:xfrm>
            <a:off x="4565269" y="914400"/>
            <a:ext cx="3877056" cy="50292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4800600"/>
            <a:ext cx="6477000" cy="566738"/>
          </a:xfrm>
          <a:prstGeom prst="rect">
            <a:avLst/>
          </a:prstGeom>
        </p:spPr>
        <p:txBody>
          <a:bodyPr anchor="b"/>
          <a:lstStyle>
            <a:lvl1pPr algn="l">
              <a:defRPr sz="2000" b="1">
                <a:solidFill>
                  <a:schemeClr val="bg2">
                    <a:lumMod val="50000"/>
                  </a:schemeClr>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295400" y="1600200"/>
            <a:ext cx="6477000" cy="3200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295400" y="5367338"/>
            <a:ext cx="6477000" cy="576262"/>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sz="1400">
                <a:solidFill>
                  <a:srgbClr val="0B53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n-US"/>
              <a:t>Click to edit Master text styles</a:t>
            </a:r>
          </a:p>
          <a:p>
            <a:pPr marL="0" marR="0" lvl="1" indent="0" algn="l" defTabSz="457200" rtl="0" eaLnBrk="1" fontAlgn="auto" latinLnBrk="0" hangingPunct="1">
              <a:lnSpc>
                <a:spcPct val="100000"/>
              </a:lnSpc>
              <a:spcBef>
                <a:spcPct val="20000"/>
              </a:spcBef>
              <a:spcAft>
                <a:spcPts val="0"/>
              </a:spcAft>
              <a:buClrTx/>
              <a:buSzTx/>
              <a:buFontTx/>
              <a:buNone/>
              <a:tabLst/>
              <a:defRPr/>
            </a:pPr>
            <a:r>
              <a:rPr lang="en-US"/>
              <a:t>Second level</a:t>
            </a:r>
          </a:p>
        </p:txBody>
      </p:sp>
      <p:sp>
        <p:nvSpPr>
          <p:cNvPr id="5" name="Date Placeholder 4"/>
          <p:cNvSpPr>
            <a:spLocks noGrp="1"/>
          </p:cNvSpPr>
          <p:nvPr>
            <p:ph type="dt" sz="half" idx="10"/>
          </p:nvPr>
        </p:nvSpPr>
        <p:spPr/>
        <p:txBody>
          <a:bodyPr/>
          <a:lstStyle/>
          <a:p>
            <a:fld id="{1218ED0F-D357-134E-9964-78CDADDF8EC3}" type="datetimeFigureOut">
              <a:rPr lang="en-US" smtClean="0"/>
              <a:pPr/>
              <a:t>6/15/20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F1C238-5808-C641-BDB9-36FF505A775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8926" y="1600200"/>
            <a:ext cx="3176588" cy="685800"/>
          </a:xfrm>
          <a:prstGeom prst="rect">
            <a:avLst/>
          </a:prstGeom>
        </p:spPr>
        <p:txBody>
          <a:bodyPr anchor="b"/>
          <a:lstStyle>
            <a:lvl1pPr algn="l">
              <a:defRPr sz="1800" b="1">
                <a:solidFill>
                  <a:schemeClr val="accent1">
                    <a:lumMod val="75000"/>
                  </a:schemeClr>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3581399" y="1600200"/>
            <a:ext cx="5241925" cy="4648200"/>
          </a:xfrm>
          <a:prstGeom prst="rect">
            <a:avLst/>
          </a:prstGeom>
        </p:spPr>
        <p:txBody>
          <a:bodyPr/>
          <a:lstStyle>
            <a:lvl1pPr marL="342900" marR="0" indent="-342900" algn="l" defTabSz="457200" rtl="0" eaLnBrk="1" fontAlgn="auto" latinLnBrk="0" hangingPunct="1">
              <a:lnSpc>
                <a:spcPct val="100000"/>
              </a:lnSpc>
              <a:spcBef>
                <a:spcPct val="20000"/>
              </a:spcBef>
              <a:spcAft>
                <a:spcPts val="0"/>
              </a:spcAft>
              <a:buClrTx/>
              <a:buSzTx/>
              <a:buFontTx/>
              <a:buNone/>
              <a:tabLst/>
              <a:defRPr kumimoji="0" lang="en-CA" sz="2200" b="0" i="0" u="none" strike="noStrike" kern="1200" cap="none" spc="0" normalizeH="0" baseline="0" noProof="0">
                <a:ln>
                  <a:noFill/>
                </a:ln>
                <a:solidFill>
                  <a:schemeClr val="bg2">
                    <a:lumMod val="50000"/>
                  </a:schemeClr>
                </a:solidFill>
                <a:effectLst/>
                <a:uLnTx/>
                <a:uFillTx/>
                <a:cs typeface="Aria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800"/>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400"/>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2000"/>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a:lvl5pPr>
            <a:lvl6pPr>
              <a:defRPr sz="2000"/>
            </a:lvl6pPr>
            <a:lvl7pPr>
              <a:defRPr sz="2000"/>
            </a:lvl7pPr>
            <a:lvl8pPr>
              <a:defRPr sz="2000"/>
            </a:lvl8pPr>
            <a:lvl9pPr>
              <a:defRPr sz="2000"/>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CA" sz="2800" b="0" i="0" u="none" strike="noStrike" kern="1200" cap="all" spc="100" normalizeH="0" baseline="0" noProof="0" dirty="0">
                <a:ln>
                  <a:noFill/>
                </a:ln>
                <a:solidFill>
                  <a:schemeClr val="accent1"/>
                </a:solidFill>
                <a:effectLst/>
                <a:uLnTx/>
                <a:uFillTx/>
                <a:latin typeface="Helvetica Light"/>
                <a:ea typeface="+mj-ea"/>
                <a:cs typeface="Helvetica Light"/>
              </a:rPr>
              <a:t>Click to CONTENT Title</a:t>
            </a:r>
            <a:endParaRPr kumimoji="0" lang="en-US" sz="2800" b="0" i="0" u="none" strike="noStrike" kern="1200" cap="all" spc="100" normalizeH="0" baseline="0" noProof="0" dirty="0">
              <a:ln>
                <a:noFill/>
              </a:ln>
              <a:solidFill>
                <a:schemeClr val="accent1"/>
              </a:solidFill>
              <a:effectLst/>
              <a:uLnTx/>
              <a:uFillTx/>
              <a:latin typeface="Helvetica Light"/>
              <a:ea typeface="+mn-ea"/>
              <a:cs typeface="Helvetica Light"/>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CA" sz="2200" b="0" i="0" u="none" strike="noStrike" kern="1200" cap="none" spc="0" normalizeH="0" baseline="0" noProof="0" dirty="0">
                <a:ln>
                  <a:noFill/>
                </a:ln>
                <a:solidFill>
                  <a:schemeClr val="bg2">
                    <a:lumMod val="50000"/>
                  </a:schemeClr>
                </a:solidFill>
                <a:effectLst/>
                <a:uLnTx/>
                <a:uFillTx/>
                <a:latin typeface="+mn-lt"/>
                <a:ea typeface="+mn-ea"/>
                <a:cs typeface="Arial"/>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CA" sz="2000" b="0" i="0" u="none" strike="noStrike" kern="1200" cap="none" spc="0" normalizeH="0" baseline="0" noProof="0" dirty="0">
                <a:ln>
                  <a:noFill/>
                </a:ln>
                <a:solidFill>
                  <a:srgbClr val="0F6FC6"/>
                </a:solidFill>
                <a:effectLst/>
                <a:uLnTx/>
                <a:uFillTx/>
                <a:latin typeface="+mn-lt"/>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r>
              <a:rPr kumimoji="0" lang="en-CA" sz="1800" b="0" i="0" u="none" strike="noStrike" kern="1200" cap="none" spc="0" normalizeH="0" baseline="0" noProof="0" dirty="0">
                <a:ln>
                  <a:noFill/>
                </a:ln>
                <a:solidFill>
                  <a:srgbClr val="0F6FC6"/>
                </a:solidFill>
                <a:effectLst/>
                <a:uLnTx/>
                <a:uFillTx/>
                <a:latin typeface="+mn-lt"/>
                <a:ea typeface="+mn-ea"/>
                <a:cs typeface="+mn-cs"/>
              </a:rPr>
              <a:t>Third level</a:t>
            </a:r>
          </a:p>
          <a:p>
            <a:pPr marL="1600200" marR="0" lvl="3" indent="-228600" algn="l" defTabSz="457200" rtl="0" eaLnBrk="1" fontAlgn="auto" latinLnBrk="0" hangingPunct="1">
              <a:lnSpc>
                <a:spcPct val="100000"/>
              </a:lnSpc>
              <a:spcBef>
                <a:spcPct val="20000"/>
              </a:spcBef>
              <a:spcAft>
                <a:spcPts val="0"/>
              </a:spcAft>
              <a:buClrTx/>
              <a:buSzTx/>
              <a:buFont typeface="Arial"/>
              <a:buChar char="•"/>
              <a:tabLst/>
              <a:defRPr/>
            </a:pPr>
            <a:r>
              <a:rPr kumimoji="0" lang="en-CA" sz="1600" b="0" i="0" u="none" strike="noStrike" kern="1200" cap="none" spc="0" normalizeH="0" baseline="0" noProof="0" dirty="0">
                <a:ln>
                  <a:noFill/>
                </a:ln>
                <a:solidFill>
                  <a:srgbClr val="0F6FC6"/>
                </a:solidFill>
                <a:effectLst/>
                <a:uLnTx/>
                <a:uFillTx/>
                <a:latin typeface="+mn-lt"/>
                <a:ea typeface="+mn-ea"/>
                <a:cs typeface="+mn-cs"/>
              </a:rPr>
              <a:t>Fourth level</a:t>
            </a:r>
          </a:p>
          <a:p>
            <a:pPr marL="2057400" marR="0" lvl="4" indent="-228600" algn="l" defTabSz="457200" rtl="0" eaLnBrk="1" fontAlgn="auto" latinLnBrk="0" hangingPunct="1">
              <a:lnSpc>
                <a:spcPct val="100000"/>
              </a:lnSpc>
              <a:spcBef>
                <a:spcPct val="20000"/>
              </a:spcBef>
              <a:spcAft>
                <a:spcPts val="0"/>
              </a:spcAft>
              <a:buClrTx/>
              <a:buSzTx/>
              <a:buFont typeface="Arial"/>
              <a:buChar char="•"/>
              <a:tabLst/>
              <a:defRPr/>
            </a:pPr>
            <a:r>
              <a:rPr kumimoji="0" lang="en-CA" sz="1600" b="0" i="0" u="none" strike="noStrike" kern="1200" cap="none" spc="0" normalizeH="0" baseline="0" noProof="0" dirty="0">
                <a:ln>
                  <a:noFill/>
                </a:ln>
                <a:solidFill>
                  <a:srgbClr val="0F6FC6"/>
                </a:solidFill>
                <a:effectLst/>
                <a:uLnTx/>
                <a:uFillTx/>
                <a:latin typeface="+mn-lt"/>
                <a:ea typeface="+mn-ea"/>
                <a:cs typeface="+mn-cs"/>
              </a:rPr>
              <a:t>Fifth level</a:t>
            </a:r>
            <a:endParaRPr kumimoji="0" lang="en-US" sz="1600" b="0" i="0" u="none" strike="noStrike" kern="1200" cap="none" spc="0" normalizeH="0" baseline="0" noProof="0" dirty="0">
              <a:ln>
                <a:noFill/>
              </a:ln>
              <a:solidFill>
                <a:srgbClr val="0F6FC6"/>
              </a:solidFill>
              <a:effectLst/>
              <a:uLnTx/>
              <a:uFillTx/>
              <a:latin typeface="+mn-lt"/>
              <a:ea typeface="+mn-ea"/>
              <a:cs typeface="+mn-cs"/>
            </a:endParaRPr>
          </a:p>
        </p:txBody>
      </p:sp>
      <p:sp>
        <p:nvSpPr>
          <p:cNvPr id="4" name="Text Placeholder 3"/>
          <p:cNvSpPr>
            <a:spLocks noGrp="1"/>
          </p:cNvSpPr>
          <p:nvPr>
            <p:ph type="body" sz="half" idx="2"/>
          </p:nvPr>
        </p:nvSpPr>
        <p:spPr>
          <a:xfrm>
            <a:off x="288925" y="2484437"/>
            <a:ext cx="3176589" cy="3763963"/>
          </a:xfrm>
          <a:prstGeom prst="rect">
            <a:avLst/>
          </a:prstGeom>
        </p:spPr>
        <p:txBody>
          <a:bodyPr/>
          <a:lstStyle>
            <a:lvl1pPr marL="0" indent="0">
              <a:buNone/>
              <a:defRPr sz="1400">
                <a:solidFill>
                  <a:schemeClr val="bg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18ED0F-D357-134E-9964-78CDADDF8EC3}" type="datetimeFigureOut">
              <a:rPr lang="en-US" smtClean="0"/>
              <a:pPr/>
              <a:t>6/15/20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F1C238-5808-C641-BDB9-36FF505A775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FAP_StandardPage_Nov4.png"/>
          <p:cNvPicPr>
            <a:picLocks noChangeAspect="1"/>
          </p:cNvPicPr>
          <p:nvPr userDrawn="1"/>
        </p:nvPicPr>
        <p:blipFill>
          <a:blip r:embed="rId13"/>
          <a:stretch>
            <a:fillRect/>
          </a:stretch>
        </p:blipFill>
        <p:spPr>
          <a:xfrm>
            <a:off x="0" y="0"/>
            <a:ext cx="9144000" cy="6858000"/>
          </a:xfrm>
          <a:prstGeom prst="rect">
            <a:avLst/>
          </a:prstGeom>
        </p:spPr>
      </p:pic>
      <p:sp>
        <p:nvSpPr>
          <p:cNvPr id="4" name="Date Placeholder 3"/>
          <p:cNvSpPr>
            <a:spLocks noGrp="1"/>
          </p:cNvSpPr>
          <p:nvPr>
            <p:ph type="dt" sz="half" idx="2"/>
          </p:nvPr>
        </p:nvSpPr>
        <p:spPr>
          <a:xfrm>
            <a:off x="7315200" y="6400802"/>
            <a:ext cx="821265" cy="253999"/>
          </a:xfrm>
          <a:prstGeom prst="rect">
            <a:avLst/>
          </a:prstGeom>
        </p:spPr>
        <p:txBody>
          <a:bodyPr vert="horz" lIns="91440" tIns="45720" rIns="91440" bIns="45720" rtlCol="0" anchor="ctr"/>
          <a:lstStyle>
            <a:lvl1pPr algn="r">
              <a:defRPr sz="1000">
                <a:solidFill>
                  <a:schemeClr val="accent1">
                    <a:lumMod val="60000"/>
                    <a:lumOff val="40000"/>
                  </a:schemeClr>
                </a:solidFill>
              </a:defRPr>
            </a:lvl1pPr>
          </a:lstStyle>
          <a:p>
            <a:fld id="{1218ED0F-D357-134E-9964-78CDADDF8EC3}" type="datetimeFigureOut">
              <a:rPr lang="en-US" smtClean="0"/>
              <a:pPr/>
              <a:t>6/15/20</a:t>
            </a:fld>
            <a:endParaRPr lang="en-US" dirty="0"/>
          </a:p>
        </p:txBody>
      </p:sp>
      <p:sp>
        <p:nvSpPr>
          <p:cNvPr id="5" name="Footer Placeholder 4"/>
          <p:cNvSpPr>
            <a:spLocks noGrp="1"/>
          </p:cNvSpPr>
          <p:nvPr>
            <p:ph type="ftr" sz="quarter" idx="3"/>
          </p:nvPr>
        </p:nvSpPr>
        <p:spPr>
          <a:xfrm>
            <a:off x="228600" y="6400800"/>
            <a:ext cx="6645274" cy="254001"/>
          </a:xfrm>
          <a:prstGeom prst="rect">
            <a:avLst/>
          </a:prstGeom>
        </p:spPr>
        <p:txBody>
          <a:bodyPr vert="horz" lIns="91440" tIns="45720" rIns="91440" bIns="45720" rtlCol="0" anchor="ctr"/>
          <a:lstStyle>
            <a:lvl1pPr algn="l">
              <a:defRPr sz="1200">
                <a:solidFill>
                  <a:srgbClr val="59AAF2"/>
                </a:solidFill>
              </a:defRPr>
            </a:lvl1pPr>
          </a:lstStyle>
          <a:p>
            <a:endParaRPr lang="en-US" dirty="0"/>
          </a:p>
        </p:txBody>
      </p:sp>
      <p:sp>
        <p:nvSpPr>
          <p:cNvPr id="6" name="Slide Number Placeholder 5"/>
          <p:cNvSpPr>
            <a:spLocks noGrp="1"/>
          </p:cNvSpPr>
          <p:nvPr>
            <p:ph type="sldNum" sz="quarter" idx="4"/>
          </p:nvPr>
        </p:nvSpPr>
        <p:spPr>
          <a:xfrm>
            <a:off x="8288865" y="6400801"/>
            <a:ext cx="601663" cy="254000"/>
          </a:xfrm>
          <a:prstGeom prst="rect">
            <a:avLst/>
          </a:prstGeom>
        </p:spPr>
        <p:txBody>
          <a:bodyPr vert="horz" lIns="91440" tIns="45720" rIns="91440" bIns="45720" rtlCol="0" anchor="ctr"/>
          <a:lstStyle>
            <a:lvl1pPr algn="r">
              <a:defRPr sz="1000">
                <a:solidFill>
                  <a:srgbClr val="59AAF2"/>
                </a:solidFill>
              </a:defRPr>
            </a:lvl1pPr>
          </a:lstStyle>
          <a:p>
            <a:fld id="{07F1C238-5808-C641-BDB9-36FF505A7753}" type="slidenum">
              <a:rPr lang="en-US" smtClean="0"/>
              <a:pPr/>
              <a:t>‹#›</a:t>
            </a:fld>
            <a:endParaRPr lang="en-US" dirty="0"/>
          </a:p>
        </p:txBody>
      </p:sp>
      <p:sp>
        <p:nvSpPr>
          <p:cNvPr id="11" name="TextBox 10"/>
          <p:cNvSpPr txBox="1"/>
          <p:nvPr userDrawn="1"/>
        </p:nvSpPr>
        <p:spPr>
          <a:xfrm>
            <a:off x="-1041400" y="1744133"/>
            <a:ext cx="184666" cy="369332"/>
          </a:xfrm>
          <a:prstGeom prst="rect">
            <a:avLst/>
          </a:prstGeom>
          <a:noFill/>
        </p:spPr>
        <p:txBody>
          <a:bodyPr wrap="none" rtlCol="0">
            <a:spAutoFit/>
          </a:bodyPr>
          <a:lstStyle/>
          <a:p>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 id="2147483655" r:id="rId8"/>
    <p:sldLayoutId id="2147483656" r:id="rId9"/>
    <p:sldLayoutId id="2147483658" r:id="rId10"/>
    <p:sldLayoutId id="2147483659" r:id="rId11"/>
  </p:sldLayoutIdLst>
  <p:txStyles>
    <p:titleStyle>
      <a:lvl1pPr algn="l" defTabSz="457200" rtl="0" eaLnBrk="1" latinLnBrk="0" hangingPunct="1">
        <a:spcBef>
          <a:spcPct val="0"/>
        </a:spcBef>
        <a:spcAft>
          <a:spcPts val="0"/>
        </a:spcAft>
        <a:buNone/>
        <a:defRPr sz="4000" b="0" i="0" kern="1200">
          <a:solidFill>
            <a:schemeClr val="bg1"/>
          </a:solidFill>
          <a:latin typeface="Helvetica Light"/>
          <a:ea typeface="+mj-ea"/>
          <a:cs typeface="Helvetica Light"/>
        </a:defRPr>
      </a:lvl1pPr>
    </p:titleStyle>
    <p:bodyStyle>
      <a:lvl1pPr marL="342900" indent="-342900" algn="l" defTabSz="457200" rtl="0" eaLnBrk="1" latinLnBrk="0" hangingPunct="1">
        <a:spcBef>
          <a:spcPct val="20000"/>
        </a:spcBef>
        <a:buFontTx/>
        <a:buNone/>
        <a:defRPr sz="2800" kern="1200">
          <a:solidFill>
            <a:schemeClr val="tx2">
              <a:lumMod val="20000"/>
              <a:lumOff val="80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video" Target="https://www.youtube.com/embed/M_KMoTQ5h2A?feature=oembed" TargetMode="Externa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https://www.youtube.com/embed/h9-eezU0_Ng?feature=oembed" TargetMode="External"/><Relationship Id="rId1" Type="http://schemas.openxmlformats.org/officeDocument/2006/relationships/video" Target="https://www.youtube.com/embed/RwggWIZrRqM?feature=oembed" TargetMode="Externa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1.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mailto:nadine.blaney@fortairmail.org"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fortairpartnership/"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hyperlink" Target="http://www.fortair.org/wp-content/uploads/2020/05/Fresh-Air-Experience-contest-rules-2020.pdf" TargetMode="External"/><Relationship Id="rId4" Type="http://schemas.openxmlformats.org/officeDocument/2006/relationships/hyperlink" Target="https://www.instagram.com/fort.air.partnership/"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video" Target="https://www.youtube.com/embed/psLtIm9Z_QU?feature=oembed" TargetMode="Externa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hyperlink" Target="mailto:nadine.blaney@fortairmail.org"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E744-D000-4F3C-BE77-E53826BDFAB1}"/>
              </a:ext>
            </a:extLst>
          </p:cNvPr>
          <p:cNvSpPr>
            <a:spLocks noGrp="1"/>
          </p:cNvSpPr>
          <p:nvPr>
            <p:ph type="ctrTitle"/>
          </p:nvPr>
        </p:nvSpPr>
        <p:spPr/>
        <p:txBody>
          <a:bodyPr/>
          <a:lstStyle/>
          <a:p>
            <a:r>
              <a:rPr lang="en-CA" dirty="0"/>
              <a:t>Fort Air Partnership</a:t>
            </a:r>
          </a:p>
        </p:txBody>
      </p:sp>
      <p:sp>
        <p:nvSpPr>
          <p:cNvPr id="3" name="Subtitle 2">
            <a:extLst>
              <a:ext uri="{FF2B5EF4-FFF2-40B4-BE49-F238E27FC236}">
                <a16:creationId xmlns:a16="http://schemas.microsoft.com/office/drawing/2014/main" id="{99397D6A-B3F3-4B9B-BDB9-FA1E59087FD7}"/>
              </a:ext>
            </a:extLst>
          </p:cNvPr>
          <p:cNvSpPr>
            <a:spLocks noGrp="1"/>
          </p:cNvSpPr>
          <p:nvPr>
            <p:ph type="subTitle" idx="1"/>
          </p:nvPr>
        </p:nvSpPr>
        <p:spPr/>
        <p:txBody>
          <a:bodyPr/>
          <a:lstStyle/>
          <a:p>
            <a:r>
              <a:rPr lang="en-US" dirty="0"/>
              <a:t>L</a:t>
            </a:r>
            <a:r>
              <a:rPr lang="en-CA" dirty="0"/>
              <a:t>ife in the Heartland Update </a:t>
            </a:r>
          </a:p>
          <a:p>
            <a:r>
              <a:rPr lang="en-CA" dirty="0"/>
              <a:t>June 2020</a:t>
            </a:r>
          </a:p>
        </p:txBody>
      </p:sp>
    </p:spTree>
    <p:extLst>
      <p:ext uri="{BB962C8B-B14F-4D97-AF65-F5344CB8AC3E}">
        <p14:creationId xmlns:p14="http://schemas.microsoft.com/office/powerpoint/2010/main" val="2727991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5910"/>
            <a:ext cx="4288971" cy="1143000"/>
          </a:xfrm>
        </p:spPr>
        <p:txBody>
          <a:bodyPr/>
          <a:lstStyle/>
          <a:p>
            <a:pPr algn="l"/>
            <a:r>
              <a:rPr lang="en-CA" sz="3200" b="1" dirty="0">
                <a:solidFill>
                  <a:schemeClr val="tx2"/>
                </a:solidFill>
                <a:latin typeface="+mn-lt"/>
                <a:cs typeface="Arial" panose="020B0604020202020204" pitchFamily="34" charset="0"/>
              </a:rPr>
              <a:t>Continuous  Monitoring</a:t>
            </a:r>
          </a:p>
        </p:txBody>
      </p:sp>
      <p:sp>
        <p:nvSpPr>
          <p:cNvPr id="4" name="TextBox 3">
            <a:extLst>
              <a:ext uri="{FF2B5EF4-FFF2-40B4-BE49-F238E27FC236}">
                <a16:creationId xmlns:a16="http://schemas.microsoft.com/office/drawing/2014/main" id="{A301321E-C24E-47B4-92A9-825A9AF7026B}"/>
              </a:ext>
            </a:extLst>
          </p:cNvPr>
          <p:cNvSpPr txBox="1"/>
          <p:nvPr/>
        </p:nvSpPr>
        <p:spPr>
          <a:xfrm>
            <a:off x="419100" y="1468062"/>
            <a:ext cx="3886200" cy="4708981"/>
          </a:xfrm>
          <a:prstGeom prst="rect">
            <a:avLst/>
          </a:prstGeom>
          <a:noFill/>
        </p:spPr>
        <p:txBody>
          <a:bodyPr wrap="square" rtlCol="0">
            <a:spAutoFit/>
          </a:bodyPr>
          <a:lstStyle/>
          <a:p>
            <a:pPr marL="514350" indent="-514350">
              <a:spcBef>
                <a:spcPts val="1800"/>
              </a:spcBef>
              <a:buClr>
                <a:schemeClr val="accent2">
                  <a:lumMod val="75000"/>
                </a:schemeClr>
              </a:buClr>
              <a:buSzPct val="80000"/>
              <a:buFont typeface="Wingdings" panose="05000000000000000000" pitchFamily="2" charset="2"/>
              <a:buChar char="Ø"/>
              <a:defRPr/>
            </a:pPr>
            <a:r>
              <a:rPr lang="en-CA" sz="2400" dirty="0">
                <a:solidFill>
                  <a:prstClr val="black"/>
                </a:solidFill>
                <a:latin typeface="+mn-lt"/>
                <a:cs typeface="Arial" panose="020B0604020202020204" pitchFamily="34" charset="0"/>
              </a:rPr>
              <a:t>Measure 19 substances and weather conditions</a:t>
            </a:r>
          </a:p>
          <a:p>
            <a:pPr marL="514350" indent="-514350">
              <a:spcBef>
                <a:spcPts val="1800"/>
              </a:spcBef>
              <a:buClr>
                <a:schemeClr val="accent2">
                  <a:lumMod val="75000"/>
                </a:schemeClr>
              </a:buClr>
              <a:buSzPct val="80000"/>
              <a:buFont typeface="Wingdings" panose="05000000000000000000" pitchFamily="2" charset="2"/>
              <a:buChar char="Ø"/>
              <a:defRPr/>
            </a:pPr>
            <a:r>
              <a:rPr lang="en-CA" sz="2400" dirty="0">
                <a:solidFill>
                  <a:prstClr val="black"/>
                </a:solidFill>
                <a:latin typeface="+mn-lt"/>
                <a:cs typeface="Arial" panose="020B0604020202020204" pitchFamily="34" charset="0"/>
              </a:rPr>
              <a:t>Operate 24 hours a day, 7 days a week</a:t>
            </a:r>
          </a:p>
          <a:p>
            <a:pPr marL="514350" indent="-514350">
              <a:spcBef>
                <a:spcPts val="1800"/>
              </a:spcBef>
              <a:buClr>
                <a:schemeClr val="accent2">
                  <a:lumMod val="75000"/>
                </a:schemeClr>
              </a:buClr>
              <a:buSzPct val="80000"/>
              <a:buFont typeface="Wingdings" panose="05000000000000000000" pitchFamily="2" charset="2"/>
              <a:buChar char="Ø"/>
              <a:defRPr/>
            </a:pPr>
            <a:r>
              <a:rPr lang="en-CA" sz="2400" dirty="0">
                <a:solidFill>
                  <a:prstClr val="black"/>
                </a:solidFill>
                <a:latin typeface="+mn-lt"/>
                <a:cs typeface="Arial" panose="020B0604020202020204" pitchFamily="34" charset="0"/>
              </a:rPr>
              <a:t>Provide real time data</a:t>
            </a:r>
          </a:p>
          <a:p>
            <a:pPr marL="514350" indent="-514350">
              <a:spcBef>
                <a:spcPts val="1800"/>
              </a:spcBef>
              <a:buClr>
                <a:schemeClr val="accent2">
                  <a:lumMod val="75000"/>
                </a:schemeClr>
              </a:buClr>
              <a:buSzPct val="80000"/>
              <a:buFont typeface="Wingdings" panose="05000000000000000000" pitchFamily="2" charset="2"/>
              <a:buChar char="Ø"/>
              <a:defRPr/>
            </a:pPr>
            <a:r>
              <a:rPr lang="en-CA" sz="2400" dirty="0">
                <a:solidFill>
                  <a:prstClr val="black"/>
                </a:solidFill>
                <a:latin typeface="+mn-lt"/>
                <a:cs typeface="Arial" panose="020B0604020202020204" pitchFamily="34" charset="0"/>
              </a:rPr>
              <a:t>Report exceedances </a:t>
            </a:r>
          </a:p>
          <a:p>
            <a:pPr marL="514350" indent="-514350">
              <a:spcBef>
                <a:spcPts val="1800"/>
              </a:spcBef>
              <a:buClr>
                <a:schemeClr val="accent2">
                  <a:lumMod val="75000"/>
                </a:schemeClr>
              </a:buClr>
              <a:buSzPct val="80000"/>
              <a:buFont typeface="Wingdings" panose="05000000000000000000" pitchFamily="2" charset="2"/>
              <a:buChar char="Ø"/>
              <a:defRPr/>
            </a:pPr>
            <a:r>
              <a:rPr lang="en-CA" sz="2400" dirty="0">
                <a:solidFill>
                  <a:prstClr val="black"/>
                </a:solidFill>
                <a:latin typeface="+mn-lt"/>
                <a:cs typeface="Arial" panose="020B0604020202020204" pitchFamily="34" charset="0"/>
              </a:rPr>
              <a:t>Provide data for Air Quality Health Index calculation</a:t>
            </a:r>
          </a:p>
        </p:txBody>
      </p:sp>
      <p:pic>
        <p:nvPicPr>
          <p:cNvPr id="5" name="Picture 4" descr="A large body of water&#10;&#10;Description automatically generated">
            <a:extLst>
              <a:ext uri="{FF2B5EF4-FFF2-40B4-BE49-F238E27FC236}">
                <a16:creationId xmlns:a16="http://schemas.microsoft.com/office/drawing/2014/main" id="{B5FFCD2F-8BC8-439D-A915-E3457E805E88}"/>
              </a:ext>
            </a:extLst>
          </p:cNvPr>
          <p:cNvPicPr>
            <a:picLocks noChangeAspect="1"/>
          </p:cNvPicPr>
          <p:nvPr/>
        </p:nvPicPr>
        <p:blipFill>
          <a:blip r:embed="rId3"/>
          <a:stretch>
            <a:fillRect/>
          </a:stretch>
        </p:blipFill>
        <p:spPr>
          <a:xfrm>
            <a:off x="4572000" y="0"/>
            <a:ext cx="4564578" cy="6858000"/>
          </a:xfrm>
          <a:prstGeom prst="rect">
            <a:avLst/>
          </a:prstGeom>
        </p:spPr>
      </p:pic>
    </p:spTree>
    <p:extLst>
      <p:ext uri="{BB962C8B-B14F-4D97-AF65-F5344CB8AC3E}">
        <p14:creationId xmlns:p14="http://schemas.microsoft.com/office/powerpoint/2010/main" val="1726144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582826-EE9E-4492-A067-5EE812B95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504" y="74814"/>
            <a:ext cx="6284496" cy="6783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8A30469C-00B1-49A5-9087-C04B0500F132}"/>
              </a:ext>
            </a:extLst>
          </p:cNvPr>
          <p:cNvSpPr txBox="1"/>
          <p:nvPr/>
        </p:nvSpPr>
        <p:spPr>
          <a:xfrm>
            <a:off x="290325" y="1776046"/>
            <a:ext cx="2419889" cy="1384995"/>
          </a:xfrm>
          <a:prstGeom prst="rect">
            <a:avLst/>
          </a:prstGeom>
          <a:noFill/>
        </p:spPr>
        <p:txBody>
          <a:bodyPr wrap="square" rtlCol="0">
            <a:spAutoFit/>
          </a:bodyPr>
          <a:lstStyle/>
          <a:p>
            <a:pPr algn="ctr"/>
            <a:r>
              <a:rPr lang="en-CA" sz="2800" b="1" dirty="0">
                <a:solidFill>
                  <a:schemeClr val="tx2"/>
                </a:solidFill>
                <a:ea typeface="+mj-ea"/>
                <a:cs typeface="Arial" panose="020B0604020202020204" pitchFamily="34" charset="0"/>
              </a:rPr>
              <a:t>Continuous Monitoring Parameters</a:t>
            </a:r>
          </a:p>
        </p:txBody>
      </p:sp>
    </p:spTree>
    <p:extLst>
      <p:ext uri="{BB962C8B-B14F-4D97-AF65-F5344CB8AC3E}">
        <p14:creationId xmlns:p14="http://schemas.microsoft.com/office/powerpoint/2010/main" val="934736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397" y="152400"/>
            <a:ext cx="4343400" cy="1143000"/>
          </a:xfrm>
        </p:spPr>
        <p:txBody>
          <a:bodyPr/>
          <a:lstStyle/>
          <a:p>
            <a:pPr algn="l"/>
            <a:r>
              <a:rPr lang="en-CA" sz="3200" b="1" dirty="0">
                <a:solidFill>
                  <a:schemeClr val="tx2"/>
                </a:solidFill>
                <a:latin typeface="+mn-lt"/>
                <a:cs typeface="Arial" panose="020B0604020202020204" pitchFamily="34" charset="0"/>
              </a:rPr>
              <a:t>Passive Monitors</a:t>
            </a:r>
          </a:p>
        </p:txBody>
      </p:sp>
      <p:sp>
        <p:nvSpPr>
          <p:cNvPr id="3" name="Content Placeholder 2"/>
          <p:cNvSpPr>
            <a:spLocks noGrp="1"/>
          </p:cNvSpPr>
          <p:nvPr>
            <p:ph idx="1"/>
          </p:nvPr>
        </p:nvSpPr>
        <p:spPr>
          <a:xfrm>
            <a:off x="419100" y="1143000"/>
            <a:ext cx="8305800" cy="1211317"/>
          </a:xfrm>
        </p:spPr>
        <p:txBody>
          <a:bodyPr/>
          <a:lstStyle/>
          <a:p>
            <a:pPr marL="514350" indent="-514350">
              <a:spcBef>
                <a:spcPts val="1800"/>
              </a:spcBef>
              <a:buClr>
                <a:schemeClr val="accent2">
                  <a:lumMod val="75000"/>
                </a:schemeClr>
              </a:buClr>
              <a:buSzPct val="80000"/>
              <a:buFont typeface="Wingdings" panose="05000000000000000000" pitchFamily="2" charset="2"/>
              <a:buChar char="Ø"/>
              <a:defRPr/>
            </a:pPr>
            <a:r>
              <a:rPr lang="en-CA" sz="2400" dirty="0">
                <a:solidFill>
                  <a:prstClr val="black"/>
                </a:solidFill>
                <a:latin typeface="+mn-lt"/>
                <a:cs typeface="Arial" panose="020B0604020202020204" pitchFamily="34" charset="0"/>
              </a:rPr>
              <a:t>Measure two substances, monthly average. </a:t>
            </a:r>
          </a:p>
          <a:p>
            <a:pPr marL="514350" indent="-514350">
              <a:spcBef>
                <a:spcPts val="1800"/>
              </a:spcBef>
              <a:buClr>
                <a:schemeClr val="accent2">
                  <a:lumMod val="75000"/>
                </a:schemeClr>
              </a:buClr>
              <a:buSzPct val="80000"/>
              <a:buFont typeface="Wingdings" panose="05000000000000000000" pitchFamily="2" charset="2"/>
              <a:buChar char="Ø"/>
              <a:defRPr/>
            </a:pPr>
            <a:r>
              <a:rPr lang="en-CA" sz="2400" dirty="0">
                <a:solidFill>
                  <a:prstClr val="black"/>
                </a:solidFill>
                <a:latin typeface="+mn-lt"/>
                <a:cs typeface="Arial" panose="020B0604020202020204" pitchFamily="34" charset="0"/>
              </a:rPr>
              <a:t>Qualitative indicators to determine trends and future monitoring needs.</a:t>
            </a:r>
          </a:p>
          <a:p>
            <a:pPr lvl="1"/>
            <a:endParaRPr lang="en-CA"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766" y="2743200"/>
            <a:ext cx="7179634" cy="4035612"/>
          </a:xfrm>
          <a:prstGeom prst="rect">
            <a:avLst/>
          </a:prstGeom>
        </p:spPr>
      </p:pic>
    </p:spTree>
    <p:extLst>
      <p:ext uri="{BB962C8B-B14F-4D97-AF65-F5344CB8AC3E}">
        <p14:creationId xmlns:p14="http://schemas.microsoft.com/office/powerpoint/2010/main" val="1365411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8801335-3E1B-412A-B9EF-E505D21C4389}"/>
              </a:ext>
            </a:extLst>
          </p:cNvPr>
          <p:cNvSpPr txBox="1">
            <a:spLocks/>
          </p:cNvSpPr>
          <p:nvPr/>
        </p:nvSpPr>
        <p:spPr>
          <a:xfrm>
            <a:off x="155477" y="3124994"/>
            <a:ext cx="8385175" cy="608012"/>
          </a:xfrm>
          <a:prstGeom prst="rect">
            <a:avLst/>
          </a:prstGeom>
        </p:spPr>
        <p:txBody>
          <a:bodyPr/>
          <a:lstStyle/>
          <a:p>
            <a:pPr eaLnBrk="1" fontAlgn="auto" hangingPunct="1">
              <a:spcAft>
                <a:spcPts val="0"/>
              </a:spcAft>
              <a:defRPr/>
            </a:pPr>
            <a:endParaRPr lang="en-CA" sz="3600" b="1" dirty="0">
              <a:solidFill>
                <a:schemeClr val="bg1"/>
              </a:solidFill>
              <a:latin typeface="+mn-lt"/>
              <a:ea typeface="+mj-ea"/>
              <a:cs typeface="Arial" panose="020B0604020202020204" pitchFamily="34" charset="0"/>
            </a:endParaRPr>
          </a:p>
        </p:txBody>
      </p:sp>
      <p:pic>
        <p:nvPicPr>
          <p:cNvPr id="2" name="Online Media 1" title="A look inside a Fort Air Partnership Air Monitoring Station">
            <a:hlinkClick r:id="" action="ppaction://media"/>
            <a:extLst>
              <a:ext uri="{FF2B5EF4-FFF2-40B4-BE49-F238E27FC236}">
                <a16:creationId xmlns:a16="http://schemas.microsoft.com/office/drawing/2014/main" id="{4E53A318-F85F-45A1-810E-7211642656A9}"/>
              </a:ext>
            </a:extLst>
          </p:cNvPr>
          <p:cNvPicPr>
            <a:picLocks noRot="1" noChangeAspect="1"/>
          </p:cNvPicPr>
          <p:nvPr>
            <a:videoFile r:link="rId1"/>
          </p:nvPr>
        </p:nvPicPr>
        <p:blipFill>
          <a:blip r:embed="rId4"/>
          <a:stretch>
            <a:fillRect/>
          </a:stretch>
        </p:blipFill>
        <p:spPr>
          <a:xfrm>
            <a:off x="683740" y="1726856"/>
            <a:ext cx="7776519" cy="4374292"/>
          </a:xfrm>
          <a:prstGeom prst="rect">
            <a:avLst/>
          </a:prstGeom>
        </p:spPr>
      </p:pic>
      <p:sp>
        <p:nvSpPr>
          <p:cNvPr id="3" name="TextBox 2">
            <a:extLst>
              <a:ext uri="{FF2B5EF4-FFF2-40B4-BE49-F238E27FC236}">
                <a16:creationId xmlns:a16="http://schemas.microsoft.com/office/drawing/2014/main" id="{E483969A-908E-4345-B350-7B7200258E16}"/>
              </a:ext>
            </a:extLst>
          </p:cNvPr>
          <p:cNvSpPr txBox="1"/>
          <p:nvPr/>
        </p:nvSpPr>
        <p:spPr>
          <a:xfrm>
            <a:off x="503853" y="201369"/>
            <a:ext cx="5430417" cy="584775"/>
          </a:xfrm>
          <a:prstGeom prst="rect">
            <a:avLst/>
          </a:prstGeom>
          <a:noFill/>
        </p:spPr>
        <p:txBody>
          <a:bodyPr wrap="square" rtlCol="0">
            <a:spAutoFit/>
          </a:bodyPr>
          <a:lstStyle/>
          <a:p>
            <a:r>
              <a:rPr lang="en-CA" sz="3200" b="1" dirty="0">
                <a:solidFill>
                  <a:schemeClr val="tx2"/>
                </a:solidFill>
                <a:ea typeface="+mj-ea"/>
                <a:cs typeface="Arial" panose="020B0604020202020204" pitchFamily="34" charset="0"/>
              </a:rPr>
              <a:t>FAP Station Tour Video</a:t>
            </a:r>
          </a:p>
        </p:txBody>
      </p:sp>
    </p:spTree>
    <p:extLst>
      <p:ext uri="{BB962C8B-B14F-4D97-AF65-F5344CB8AC3E}">
        <p14:creationId xmlns:p14="http://schemas.microsoft.com/office/powerpoint/2010/main" val="233208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396" y="152400"/>
            <a:ext cx="7492293" cy="1143000"/>
          </a:xfrm>
        </p:spPr>
        <p:txBody>
          <a:bodyPr/>
          <a:lstStyle/>
          <a:p>
            <a:pPr algn="l"/>
            <a:r>
              <a:rPr lang="en-CA" sz="3200" b="1" dirty="0">
                <a:solidFill>
                  <a:schemeClr val="tx2"/>
                </a:solidFill>
                <a:latin typeface="+mn-lt"/>
                <a:cs typeface="Arial" panose="020B0604020202020204" pitchFamily="34" charset="0"/>
              </a:rPr>
              <a:t>What impacts air quality?</a:t>
            </a:r>
          </a:p>
        </p:txBody>
      </p:sp>
      <p:sp>
        <p:nvSpPr>
          <p:cNvPr id="3" name="Content Placeholder 2"/>
          <p:cNvSpPr>
            <a:spLocks noGrp="1"/>
          </p:cNvSpPr>
          <p:nvPr>
            <p:ph idx="1"/>
          </p:nvPr>
        </p:nvSpPr>
        <p:spPr>
          <a:xfrm>
            <a:off x="419100" y="919066"/>
            <a:ext cx="8305800" cy="1211317"/>
          </a:xfrm>
        </p:spPr>
        <p:txBody>
          <a:bodyPr/>
          <a:lstStyle/>
          <a:p>
            <a:pPr marL="514350" indent="-514350">
              <a:spcBef>
                <a:spcPts val="1800"/>
              </a:spcBef>
              <a:buClr>
                <a:schemeClr val="accent2">
                  <a:lumMod val="75000"/>
                </a:schemeClr>
              </a:buClr>
              <a:buSzPct val="80000"/>
              <a:buFont typeface="Wingdings" panose="05000000000000000000" pitchFamily="2" charset="2"/>
              <a:buChar char="Ø"/>
              <a:defRPr/>
            </a:pPr>
            <a:r>
              <a:rPr lang="en-CA" sz="2400" dirty="0">
                <a:solidFill>
                  <a:prstClr val="black"/>
                </a:solidFill>
                <a:latin typeface="+mn-lt"/>
                <a:cs typeface="Arial" panose="020B0604020202020204" pitchFamily="34" charset="0"/>
              </a:rPr>
              <a:t>Industry</a:t>
            </a:r>
          </a:p>
          <a:p>
            <a:pPr marL="514350" indent="-514350">
              <a:spcBef>
                <a:spcPts val="1800"/>
              </a:spcBef>
              <a:buClr>
                <a:schemeClr val="accent2">
                  <a:lumMod val="75000"/>
                </a:schemeClr>
              </a:buClr>
              <a:buSzPct val="80000"/>
              <a:buFont typeface="Wingdings" panose="05000000000000000000" pitchFamily="2" charset="2"/>
              <a:buChar char="Ø"/>
              <a:defRPr/>
            </a:pPr>
            <a:r>
              <a:rPr lang="en-CA" sz="2400" dirty="0">
                <a:solidFill>
                  <a:prstClr val="black"/>
                </a:solidFill>
                <a:latin typeface="+mn-lt"/>
                <a:cs typeface="Arial" panose="020B0604020202020204" pitchFamily="34" charset="0"/>
              </a:rPr>
              <a:t>Transportation, idling vehicles</a:t>
            </a:r>
          </a:p>
          <a:p>
            <a:pPr marL="514350" indent="-514350">
              <a:spcBef>
                <a:spcPts val="1800"/>
              </a:spcBef>
              <a:buClr>
                <a:schemeClr val="accent2">
                  <a:lumMod val="75000"/>
                </a:schemeClr>
              </a:buClr>
              <a:buSzPct val="80000"/>
              <a:buFont typeface="Wingdings" panose="05000000000000000000" pitchFamily="2" charset="2"/>
              <a:buChar char="Ø"/>
              <a:defRPr/>
            </a:pPr>
            <a:r>
              <a:rPr lang="en-CA" sz="2400" dirty="0">
                <a:solidFill>
                  <a:prstClr val="black"/>
                </a:solidFill>
                <a:latin typeface="+mn-lt"/>
                <a:cs typeface="Arial" panose="020B0604020202020204" pitchFamily="34" charset="0"/>
              </a:rPr>
              <a:t>Heating of buildings (natural gas, fireplaces, wood stoves)</a:t>
            </a:r>
          </a:p>
          <a:p>
            <a:pPr marL="514350" indent="-514350">
              <a:spcBef>
                <a:spcPts val="1800"/>
              </a:spcBef>
              <a:buClr>
                <a:schemeClr val="accent2">
                  <a:lumMod val="75000"/>
                </a:schemeClr>
              </a:buClr>
              <a:buSzPct val="80000"/>
              <a:buFont typeface="Wingdings" panose="05000000000000000000" pitchFamily="2" charset="2"/>
              <a:buChar char="Ø"/>
              <a:defRPr/>
            </a:pPr>
            <a:r>
              <a:rPr lang="en-CA" sz="2400" dirty="0">
                <a:solidFill>
                  <a:prstClr val="black"/>
                </a:solidFill>
                <a:latin typeface="+mn-lt"/>
                <a:cs typeface="Arial" panose="020B0604020202020204" pitchFamily="34" charset="0"/>
              </a:rPr>
              <a:t>Natural impacts like wildfires and temperature inversions</a:t>
            </a:r>
          </a:p>
          <a:p>
            <a:pPr>
              <a:spcBef>
                <a:spcPts val="1200"/>
              </a:spcBef>
              <a:buClr>
                <a:schemeClr val="accent2">
                  <a:lumMod val="75000"/>
                </a:schemeClr>
              </a:buClr>
              <a:buSzPct val="80000"/>
              <a:buFont typeface="Wingdings" panose="05000000000000000000" pitchFamily="2" charset="2"/>
              <a:buChar char="Ø"/>
            </a:pPr>
            <a:endParaRPr lang="en-CA" sz="2400" dirty="0">
              <a:cs typeface="Arial" panose="020B0604020202020204" pitchFamily="34" charset="0"/>
            </a:endParaRPr>
          </a:p>
          <a:p>
            <a:pPr lvl="1"/>
            <a:endParaRPr lang="en-CA" dirty="0"/>
          </a:p>
        </p:txBody>
      </p:sp>
      <p:pic>
        <p:nvPicPr>
          <p:cNvPr id="8" name="Online Media 3" title="Healthy Communities Need Clean Air">
            <a:hlinkClick r:id="" action="ppaction://media"/>
            <a:extLst>
              <a:ext uri="{FF2B5EF4-FFF2-40B4-BE49-F238E27FC236}">
                <a16:creationId xmlns:a16="http://schemas.microsoft.com/office/drawing/2014/main" id="{8C3FABDA-1CB1-4027-A549-41151992E41B}"/>
              </a:ext>
            </a:extLst>
          </p:cNvPr>
          <p:cNvPicPr>
            <a:picLocks noRot="1" noChangeAspect="1"/>
          </p:cNvPicPr>
          <p:nvPr>
            <a:videoFile r:link="rId1"/>
          </p:nvPr>
        </p:nvPicPr>
        <p:blipFill>
          <a:blip r:embed="rId5"/>
          <a:stretch>
            <a:fillRect/>
          </a:stretch>
        </p:blipFill>
        <p:spPr>
          <a:xfrm>
            <a:off x="0" y="4286251"/>
            <a:ext cx="4571998" cy="2571749"/>
          </a:xfrm>
          <a:prstGeom prst="rect">
            <a:avLst/>
          </a:prstGeom>
        </p:spPr>
      </p:pic>
      <p:pic>
        <p:nvPicPr>
          <p:cNvPr id="9" name="Online Media 4" title="Wildfire Smoke and Health - Open Caption Version">
            <a:hlinkClick r:id="" action="ppaction://media"/>
            <a:extLst>
              <a:ext uri="{FF2B5EF4-FFF2-40B4-BE49-F238E27FC236}">
                <a16:creationId xmlns:a16="http://schemas.microsoft.com/office/drawing/2014/main" id="{B0E26866-5649-45B0-8503-337B5EA19146}"/>
              </a:ext>
            </a:extLst>
          </p:cNvPr>
          <p:cNvPicPr>
            <a:picLocks noRot="1" noChangeAspect="1"/>
          </p:cNvPicPr>
          <p:nvPr>
            <a:videoFile r:link="rId2"/>
          </p:nvPr>
        </p:nvPicPr>
        <p:blipFill>
          <a:blip r:embed="rId6"/>
          <a:stretch>
            <a:fillRect/>
          </a:stretch>
        </p:blipFill>
        <p:spPr>
          <a:xfrm>
            <a:off x="4572000" y="4286251"/>
            <a:ext cx="4572000" cy="2571749"/>
          </a:xfrm>
          <a:prstGeom prst="rect">
            <a:avLst/>
          </a:prstGeom>
        </p:spPr>
      </p:pic>
    </p:spTree>
    <p:extLst>
      <p:ext uri="{BB962C8B-B14F-4D97-AF65-F5344CB8AC3E}">
        <p14:creationId xmlns:p14="http://schemas.microsoft.com/office/powerpoint/2010/main" val="288028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video>
              <p:cMediaNode vol="80000">
                <p:cTn id="16"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
                                        </p:tgtEl>
                                      </p:cBhvr>
                                    </p:cmd>
                                  </p:childTnLst>
                                </p:cTn>
                              </p:par>
                            </p:childTnLst>
                          </p:cTn>
                        </p:par>
                      </p:childTnLst>
                    </p:cTn>
                  </p:par>
                </p:childTnLst>
              </p:cTn>
              <p:nextCondLst>
                <p:cond evt="onClick" delay="0">
                  <p:tgtEl>
                    <p:spTgt spid="9"/>
                  </p:tgtEl>
                </p:cond>
              </p:nextCondLst>
            </p:seq>
            <p:video>
              <p:cMediaNode vol="80000">
                <p:cTn id="22" fill="hold" display="0">
                  <p:stCondLst>
                    <p:cond delay="indefinite"/>
                  </p:stCondLst>
                </p:cTn>
                <p:tgtEl>
                  <p:spTgt spid="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8801335-3E1B-412A-B9EF-E505D21C4389}"/>
              </a:ext>
            </a:extLst>
          </p:cNvPr>
          <p:cNvSpPr txBox="1">
            <a:spLocks/>
          </p:cNvSpPr>
          <p:nvPr/>
        </p:nvSpPr>
        <p:spPr>
          <a:xfrm>
            <a:off x="379412" y="300175"/>
            <a:ext cx="8385175" cy="608012"/>
          </a:xfrm>
          <a:prstGeom prst="rect">
            <a:avLst/>
          </a:prstGeom>
        </p:spPr>
        <p:txBody>
          <a:bodyPr/>
          <a:lstStyle/>
          <a:p>
            <a:pPr eaLnBrk="1" fontAlgn="auto" hangingPunct="1">
              <a:spcAft>
                <a:spcPts val="0"/>
              </a:spcAft>
              <a:defRPr/>
            </a:pPr>
            <a:r>
              <a:rPr lang="en-CA" sz="3200" b="1" dirty="0">
                <a:solidFill>
                  <a:schemeClr val="tx2"/>
                </a:solidFill>
                <a:latin typeface="+mn-lt"/>
                <a:cs typeface="Arial" panose="020B0604020202020204" pitchFamily="34" charset="0"/>
              </a:rPr>
              <a:t>Air Quality Health Index</a:t>
            </a:r>
            <a:endParaRPr lang="en-CA" sz="3200" b="1" dirty="0">
              <a:solidFill>
                <a:schemeClr val="bg1"/>
              </a:solidFill>
              <a:latin typeface="+mn-lt"/>
              <a:ea typeface="+mj-ea"/>
              <a:cs typeface="Arial" panose="020B0604020202020204" pitchFamily="34" charset="0"/>
            </a:endParaRPr>
          </a:p>
        </p:txBody>
      </p:sp>
      <p:pic>
        <p:nvPicPr>
          <p:cNvPr id="44038" name="Picture 6">
            <a:extLst>
              <a:ext uri="{FF2B5EF4-FFF2-40B4-BE49-F238E27FC236}">
                <a16:creationId xmlns:a16="http://schemas.microsoft.com/office/drawing/2014/main" id="{0DDAAFC2-152F-4696-B6D6-FCF4893A0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011" y="2885760"/>
            <a:ext cx="2403389" cy="338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Image result for aqhi app">
            <a:extLst>
              <a:ext uri="{FF2B5EF4-FFF2-40B4-BE49-F238E27FC236}">
                <a16:creationId xmlns:a16="http://schemas.microsoft.com/office/drawing/2014/main" id="{11660F73-0556-45E6-90EB-F73B3F183F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724400"/>
            <a:ext cx="3300559" cy="17192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23FA9EB1-08AB-446A-95CD-F30A44813E02}"/>
              </a:ext>
            </a:extLst>
          </p:cNvPr>
          <p:cNvSpPr txBox="1">
            <a:spLocks/>
          </p:cNvSpPr>
          <p:nvPr/>
        </p:nvSpPr>
        <p:spPr>
          <a:xfrm>
            <a:off x="1878879" y="2200570"/>
            <a:ext cx="4484687" cy="2690812"/>
          </a:xfrm>
          <a:prstGeom prst="rect">
            <a:avLst/>
          </a:prstGeom>
        </p:spPr>
        <p:txBody>
          <a:bodyPr/>
          <a:lstStyle>
            <a:lvl1pPr marL="342900" indent="-342900" algn="l" defTabSz="457200" rtl="0" eaLnBrk="1" latinLnBrk="0" hangingPunct="1">
              <a:spcBef>
                <a:spcPct val="20000"/>
              </a:spcBef>
              <a:buFontTx/>
              <a:buNone/>
              <a:defRPr sz="2800" kern="1200">
                <a:solidFill>
                  <a:schemeClr val="tx2">
                    <a:lumMod val="20000"/>
                    <a:lumOff val="80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pPr>
            <a:endParaRPr lang="en-US" altLang="en-US" sz="1600" dirty="0">
              <a:latin typeface="Arial" panose="020B0604020202020204" pitchFamily="34" charset="0"/>
            </a:endParaRPr>
          </a:p>
          <a:p>
            <a:pPr>
              <a:spcBef>
                <a:spcPct val="0"/>
              </a:spcBef>
            </a:pPr>
            <a:endParaRPr lang="en-US" altLang="en-US" sz="1600" dirty="0">
              <a:latin typeface="Arial" panose="020B0604020202020204" pitchFamily="34" charset="0"/>
            </a:endParaRPr>
          </a:p>
          <a:p>
            <a:pPr marL="0" indent="0">
              <a:spcBef>
                <a:spcPct val="0"/>
              </a:spcBef>
            </a:pPr>
            <a:r>
              <a:rPr lang="en-US" altLang="en-US" sz="1600" b="1" dirty="0">
                <a:solidFill>
                  <a:schemeClr val="tx2"/>
                </a:solidFill>
                <a:latin typeface="+mn-lt"/>
                <a:ea typeface="+mj-ea"/>
                <a:cs typeface="Arial" panose="020B0604020202020204" pitchFamily="34" charset="0"/>
              </a:rPr>
              <a:t>Measures pollutants known to affect health:</a:t>
            </a:r>
          </a:p>
          <a:p>
            <a:pPr lvl="1">
              <a:spcBef>
                <a:spcPct val="0"/>
              </a:spcBef>
              <a:buFont typeface="Wingdings" panose="05000000000000000000" pitchFamily="2" charset="2"/>
              <a:buChar char=""/>
            </a:pPr>
            <a:r>
              <a:rPr lang="en-US" altLang="en-US" sz="1600" dirty="0">
                <a:solidFill>
                  <a:srgbClr val="287174"/>
                </a:solidFill>
                <a:latin typeface="Arial" panose="020B0604020202020204" pitchFamily="34" charset="0"/>
              </a:rPr>
              <a:t>Ozone			 </a:t>
            </a:r>
          </a:p>
          <a:p>
            <a:pPr lvl="1">
              <a:spcBef>
                <a:spcPct val="0"/>
              </a:spcBef>
              <a:buFont typeface="Wingdings" panose="05000000000000000000" pitchFamily="2" charset="2"/>
              <a:buChar char=""/>
            </a:pPr>
            <a:r>
              <a:rPr lang="en-US" altLang="en-US" sz="1600" dirty="0">
                <a:solidFill>
                  <a:srgbClr val="287174"/>
                </a:solidFill>
                <a:latin typeface="Arial" panose="020B0604020202020204" pitchFamily="34" charset="0"/>
                <a:sym typeface="Wingdings" panose="05000000000000000000" pitchFamily="2" charset="2"/>
              </a:rPr>
              <a:t>Sulphur Dioxide</a:t>
            </a:r>
          </a:p>
          <a:p>
            <a:pPr lvl="1">
              <a:spcBef>
                <a:spcPct val="0"/>
              </a:spcBef>
              <a:buFont typeface="Wingdings" panose="05000000000000000000" pitchFamily="2" charset="2"/>
              <a:buChar char=""/>
            </a:pPr>
            <a:r>
              <a:rPr lang="en-US" altLang="en-US" sz="1600" dirty="0">
                <a:solidFill>
                  <a:srgbClr val="287174"/>
                </a:solidFill>
                <a:latin typeface="Arial" panose="020B0604020202020204" pitchFamily="34" charset="0"/>
              </a:rPr>
              <a:t>Fine Particulate Matter (PM</a:t>
            </a:r>
            <a:r>
              <a:rPr lang="en-US" altLang="en-US" sz="1600" baseline="-25000" dirty="0">
                <a:solidFill>
                  <a:srgbClr val="287174"/>
                </a:solidFill>
                <a:latin typeface="Arial" panose="020B0604020202020204" pitchFamily="34" charset="0"/>
              </a:rPr>
              <a:t>2.5</a:t>
            </a:r>
            <a:r>
              <a:rPr lang="en-US" altLang="en-US" sz="1600" dirty="0">
                <a:solidFill>
                  <a:srgbClr val="287174"/>
                </a:solidFill>
                <a:latin typeface="Arial" panose="020B0604020202020204" pitchFamily="34" charset="0"/>
              </a:rPr>
              <a:t>)</a:t>
            </a:r>
          </a:p>
          <a:p>
            <a:pPr lvl="1">
              <a:spcBef>
                <a:spcPct val="0"/>
              </a:spcBef>
              <a:buFont typeface="Wingdings" panose="05000000000000000000" pitchFamily="2" charset="2"/>
              <a:buChar char=""/>
            </a:pPr>
            <a:r>
              <a:rPr lang="en-US" altLang="en-US" sz="1600" dirty="0">
                <a:solidFill>
                  <a:srgbClr val="287174"/>
                </a:solidFill>
                <a:latin typeface="Arial" panose="020B0604020202020204" pitchFamily="34" charset="0"/>
                <a:sym typeface="Wingdings" panose="05000000000000000000" pitchFamily="2" charset="2"/>
              </a:rPr>
              <a:t>Hydrogen Sulphide</a:t>
            </a:r>
          </a:p>
          <a:p>
            <a:pPr lvl="1">
              <a:spcBef>
                <a:spcPct val="0"/>
              </a:spcBef>
              <a:buFont typeface="Wingdings" panose="05000000000000000000" pitchFamily="2" charset="2"/>
              <a:buChar char=""/>
            </a:pPr>
            <a:r>
              <a:rPr lang="en-US" altLang="en-US" sz="1600" dirty="0">
                <a:solidFill>
                  <a:srgbClr val="287174"/>
                </a:solidFill>
                <a:latin typeface="Arial" panose="020B0604020202020204" pitchFamily="34" charset="0"/>
              </a:rPr>
              <a:t>Nitrogen Dioxide</a:t>
            </a:r>
          </a:p>
          <a:p>
            <a:pPr lvl="1">
              <a:spcBef>
                <a:spcPct val="0"/>
              </a:spcBef>
              <a:buFont typeface="Wingdings" panose="05000000000000000000" pitchFamily="2" charset="2"/>
              <a:buChar char=""/>
            </a:pPr>
            <a:r>
              <a:rPr lang="en-US" altLang="en-US" sz="1600" dirty="0">
                <a:solidFill>
                  <a:srgbClr val="287174"/>
                </a:solidFill>
                <a:latin typeface="Arial" panose="020B0604020202020204" pitchFamily="34" charset="0"/>
                <a:sym typeface="Wingdings" panose="05000000000000000000" pitchFamily="2" charset="2"/>
              </a:rPr>
              <a:t>Carbon Monoxide</a:t>
            </a:r>
            <a:endParaRPr lang="en-US" altLang="en-US" sz="1600" dirty="0">
              <a:solidFill>
                <a:srgbClr val="287174"/>
              </a:solidFill>
              <a:latin typeface="Arial" panose="020B0604020202020204" pitchFamily="34" charset="0"/>
            </a:endParaRPr>
          </a:p>
        </p:txBody>
      </p:sp>
      <p:pic>
        <p:nvPicPr>
          <p:cNvPr id="8" name="Picture 2">
            <a:extLst>
              <a:ext uri="{FF2B5EF4-FFF2-40B4-BE49-F238E27FC236}">
                <a16:creationId xmlns:a16="http://schemas.microsoft.com/office/drawing/2014/main" id="{504BA0DF-E9B9-45AB-A502-C8079619CE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197" y="1535449"/>
            <a:ext cx="7917603" cy="1017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94F8D886-C788-4ACC-A64B-F0A70B06B87A}"/>
              </a:ext>
            </a:extLst>
          </p:cNvPr>
          <p:cNvSpPr txBox="1"/>
          <p:nvPr/>
        </p:nvSpPr>
        <p:spPr>
          <a:xfrm>
            <a:off x="6512011" y="6360533"/>
            <a:ext cx="2798805" cy="338554"/>
          </a:xfrm>
          <a:prstGeom prst="rect">
            <a:avLst/>
          </a:prstGeom>
          <a:noFill/>
        </p:spPr>
        <p:txBody>
          <a:bodyPr wrap="square" rtlCol="0">
            <a:spAutoFit/>
          </a:bodyPr>
          <a:lstStyle/>
          <a:p>
            <a:r>
              <a:rPr lang="en-CA" sz="1600" b="1" dirty="0">
                <a:solidFill>
                  <a:schemeClr val="tx2"/>
                </a:solidFill>
                <a:ea typeface="+mj-ea"/>
                <a:cs typeface="Arial" panose="020B0604020202020204" pitchFamily="34" charset="0"/>
              </a:rPr>
              <a:t>AQHI Station Locations</a:t>
            </a:r>
          </a:p>
        </p:txBody>
      </p:sp>
    </p:spTree>
    <p:extLst>
      <p:ext uri="{BB962C8B-B14F-4D97-AF65-F5344CB8AC3E}">
        <p14:creationId xmlns:p14="http://schemas.microsoft.com/office/powerpoint/2010/main" val="2057751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8801335-3E1B-412A-B9EF-E505D21C4389}"/>
              </a:ext>
            </a:extLst>
          </p:cNvPr>
          <p:cNvSpPr txBox="1">
            <a:spLocks/>
          </p:cNvSpPr>
          <p:nvPr/>
        </p:nvSpPr>
        <p:spPr>
          <a:xfrm>
            <a:off x="379412" y="300175"/>
            <a:ext cx="8385175" cy="608012"/>
          </a:xfrm>
          <a:prstGeom prst="rect">
            <a:avLst/>
          </a:prstGeom>
        </p:spPr>
        <p:txBody>
          <a:bodyPr/>
          <a:lstStyle/>
          <a:p>
            <a:pPr eaLnBrk="1" fontAlgn="auto" hangingPunct="1">
              <a:spcAft>
                <a:spcPts val="0"/>
              </a:spcAft>
              <a:defRPr/>
            </a:pPr>
            <a:r>
              <a:rPr lang="en-CA" sz="3200" b="1" dirty="0">
                <a:solidFill>
                  <a:schemeClr val="tx2"/>
                </a:solidFill>
                <a:latin typeface="+mn-lt"/>
                <a:cs typeface="Arial" panose="020B0604020202020204" pitchFamily="34" charset="0"/>
              </a:rPr>
              <a:t>2019 AQHI results for FAP</a:t>
            </a:r>
            <a:endParaRPr lang="en-CA" sz="3200" b="1" dirty="0">
              <a:solidFill>
                <a:schemeClr val="bg1"/>
              </a:solidFill>
              <a:latin typeface="+mn-lt"/>
              <a:ea typeface="+mj-ea"/>
              <a:cs typeface="Arial" panose="020B0604020202020204" pitchFamily="34" charset="0"/>
            </a:endParaRPr>
          </a:p>
        </p:txBody>
      </p:sp>
      <p:sp>
        <p:nvSpPr>
          <p:cNvPr id="3" name="Rectangle 1">
            <a:extLst>
              <a:ext uri="{FF2B5EF4-FFF2-40B4-BE49-F238E27FC236}">
                <a16:creationId xmlns:a16="http://schemas.microsoft.com/office/drawing/2014/main" id="{75857F6C-BDC1-4376-B348-88486BEA7FB2}"/>
              </a:ext>
            </a:extLst>
          </p:cNvPr>
          <p:cNvSpPr>
            <a:spLocks noChangeArrowheads="1"/>
          </p:cNvSpPr>
          <p:nvPr/>
        </p:nvSpPr>
        <p:spPr bwMode="auto">
          <a:xfrm>
            <a:off x="517064" y="3393739"/>
            <a:ext cx="7804863"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lvl="1" indent="-342900" eaLnBrk="1" hangingPunct="1">
              <a:spcBef>
                <a:spcPct val="30000"/>
              </a:spcBef>
              <a:buClr>
                <a:schemeClr val="accent2">
                  <a:lumMod val="75000"/>
                </a:schemeClr>
              </a:buClr>
              <a:buSzPct val="80000"/>
              <a:buFont typeface="Wingdings" panose="05000000000000000000" pitchFamily="2" charset="2"/>
              <a:buChar char="Ø"/>
              <a:defRPr/>
            </a:pPr>
            <a:endParaRPr lang="en-US" altLang="en-US" dirty="0">
              <a:solidFill>
                <a:prstClr val="black"/>
              </a:solidFill>
              <a:latin typeface="+mn-lt"/>
              <a:cs typeface="Arial" panose="020B0604020202020204" pitchFamily="34" charset="0"/>
            </a:endParaRPr>
          </a:p>
        </p:txBody>
      </p:sp>
      <p:pic>
        <p:nvPicPr>
          <p:cNvPr id="2" name="Picture 1">
            <a:extLst>
              <a:ext uri="{FF2B5EF4-FFF2-40B4-BE49-F238E27FC236}">
                <a16:creationId xmlns:a16="http://schemas.microsoft.com/office/drawing/2014/main" id="{1ECABC3C-18D1-40B1-8117-290D9C6898A3}"/>
              </a:ext>
            </a:extLst>
          </p:cNvPr>
          <p:cNvPicPr>
            <a:picLocks noChangeAspect="1"/>
          </p:cNvPicPr>
          <p:nvPr/>
        </p:nvPicPr>
        <p:blipFill>
          <a:blip r:embed="rId3"/>
          <a:stretch>
            <a:fillRect/>
          </a:stretch>
        </p:blipFill>
        <p:spPr>
          <a:xfrm>
            <a:off x="848745" y="1418253"/>
            <a:ext cx="8295255" cy="4021494"/>
          </a:xfrm>
          <a:prstGeom prst="rect">
            <a:avLst/>
          </a:prstGeom>
        </p:spPr>
      </p:pic>
      <p:sp>
        <p:nvSpPr>
          <p:cNvPr id="4" name="TextBox 3">
            <a:extLst>
              <a:ext uri="{FF2B5EF4-FFF2-40B4-BE49-F238E27FC236}">
                <a16:creationId xmlns:a16="http://schemas.microsoft.com/office/drawing/2014/main" id="{DD32B302-EF6F-40C2-A517-BDA83781DD37}"/>
              </a:ext>
            </a:extLst>
          </p:cNvPr>
          <p:cNvSpPr txBox="1"/>
          <p:nvPr/>
        </p:nvSpPr>
        <p:spPr>
          <a:xfrm>
            <a:off x="709127" y="5356024"/>
            <a:ext cx="8055460" cy="923330"/>
          </a:xfrm>
          <a:prstGeom prst="rect">
            <a:avLst/>
          </a:prstGeom>
          <a:noFill/>
        </p:spPr>
        <p:txBody>
          <a:bodyPr wrap="square" rtlCol="0">
            <a:spAutoFit/>
          </a:bodyPr>
          <a:lstStyle/>
          <a:p>
            <a:r>
              <a:rPr lang="en-CA" i="1"/>
              <a:t>*A total of 175 </a:t>
            </a:r>
            <a:r>
              <a:rPr lang="en-CA" i="1" dirty="0"/>
              <a:t>hours in high or very high risk category (102 due to smoke from wild fires, 63 due to wintertime temperature inversions and 6 due to summertime </a:t>
            </a:r>
            <a:r>
              <a:rPr lang="en-CA" i="1"/>
              <a:t>smog).</a:t>
            </a:r>
            <a:endParaRPr lang="en-CA" i="1" dirty="0"/>
          </a:p>
        </p:txBody>
      </p:sp>
    </p:spTree>
    <p:extLst>
      <p:ext uri="{BB962C8B-B14F-4D97-AF65-F5344CB8AC3E}">
        <p14:creationId xmlns:p14="http://schemas.microsoft.com/office/powerpoint/2010/main" val="3884011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8801335-3E1B-412A-B9EF-E505D21C4389}"/>
              </a:ext>
            </a:extLst>
          </p:cNvPr>
          <p:cNvSpPr txBox="1">
            <a:spLocks/>
          </p:cNvSpPr>
          <p:nvPr/>
        </p:nvSpPr>
        <p:spPr>
          <a:xfrm>
            <a:off x="379412" y="300175"/>
            <a:ext cx="8385175" cy="608012"/>
          </a:xfrm>
          <a:prstGeom prst="rect">
            <a:avLst/>
          </a:prstGeom>
        </p:spPr>
        <p:txBody>
          <a:bodyPr/>
          <a:lstStyle/>
          <a:p>
            <a:pPr eaLnBrk="1" fontAlgn="auto" hangingPunct="1">
              <a:spcAft>
                <a:spcPts val="0"/>
              </a:spcAft>
              <a:defRPr/>
            </a:pPr>
            <a:r>
              <a:rPr lang="en-US" sz="2800" b="1" dirty="0">
                <a:solidFill>
                  <a:schemeClr val="tx2"/>
                </a:solidFill>
                <a:ea typeface="+mj-ea"/>
                <a:cs typeface="Arial" panose="020B0604020202020204" pitchFamily="34" charset="0"/>
              </a:rPr>
              <a:t>A</a:t>
            </a:r>
            <a:r>
              <a:rPr lang="en-CA" sz="2800" b="1" dirty="0" err="1">
                <a:solidFill>
                  <a:schemeClr val="tx2"/>
                </a:solidFill>
                <a:ea typeface="+mj-ea"/>
                <a:cs typeface="Arial" panose="020B0604020202020204" pitchFamily="34" charset="0"/>
              </a:rPr>
              <a:t>ir</a:t>
            </a:r>
            <a:r>
              <a:rPr lang="en-CA" sz="2800" b="1" dirty="0">
                <a:solidFill>
                  <a:schemeClr val="tx2"/>
                </a:solidFill>
                <a:ea typeface="+mj-ea"/>
                <a:cs typeface="Arial" panose="020B0604020202020204" pitchFamily="34" charset="0"/>
              </a:rPr>
              <a:t> Quality Monitoring During COVID-19</a:t>
            </a:r>
            <a:endParaRPr lang="en-CA" sz="2800" b="1" dirty="0">
              <a:solidFill>
                <a:schemeClr val="bg1"/>
              </a:solidFill>
              <a:latin typeface="+mn-lt"/>
              <a:ea typeface="+mj-ea"/>
              <a:cs typeface="Arial" panose="020B0604020202020204" pitchFamily="34" charset="0"/>
            </a:endParaRPr>
          </a:p>
        </p:txBody>
      </p:sp>
      <p:sp>
        <p:nvSpPr>
          <p:cNvPr id="3" name="Rectangle 1">
            <a:extLst>
              <a:ext uri="{FF2B5EF4-FFF2-40B4-BE49-F238E27FC236}">
                <a16:creationId xmlns:a16="http://schemas.microsoft.com/office/drawing/2014/main" id="{75857F6C-BDC1-4376-B348-88486BEA7FB2}"/>
              </a:ext>
            </a:extLst>
          </p:cNvPr>
          <p:cNvSpPr>
            <a:spLocks noChangeArrowheads="1"/>
          </p:cNvSpPr>
          <p:nvPr/>
        </p:nvSpPr>
        <p:spPr bwMode="auto">
          <a:xfrm>
            <a:off x="517064" y="3393739"/>
            <a:ext cx="7804863"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lvl="1" indent="-342900" eaLnBrk="1" hangingPunct="1">
              <a:spcBef>
                <a:spcPct val="30000"/>
              </a:spcBef>
              <a:buClr>
                <a:schemeClr val="accent2">
                  <a:lumMod val="75000"/>
                </a:schemeClr>
              </a:buClr>
              <a:buSzPct val="80000"/>
              <a:buFont typeface="Wingdings" panose="05000000000000000000" pitchFamily="2" charset="2"/>
              <a:buChar char="Ø"/>
              <a:defRPr/>
            </a:pPr>
            <a:endParaRPr lang="en-US" altLang="en-US" dirty="0">
              <a:solidFill>
                <a:prstClr val="black"/>
              </a:solidFill>
              <a:latin typeface="+mn-lt"/>
              <a:cs typeface="Arial" panose="020B0604020202020204" pitchFamily="34" charset="0"/>
            </a:endParaRPr>
          </a:p>
        </p:txBody>
      </p:sp>
      <p:sp>
        <p:nvSpPr>
          <p:cNvPr id="2" name="TextBox 1">
            <a:extLst>
              <a:ext uri="{FF2B5EF4-FFF2-40B4-BE49-F238E27FC236}">
                <a16:creationId xmlns:a16="http://schemas.microsoft.com/office/drawing/2014/main" id="{10CB31D5-7AA0-4586-A329-D77A2724CFFD}"/>
              </a:ext>
            </a:extLst>
          </p:cNvPr>
          <p:cNvSpPr txBox="1"/>
          <p:nvPr/>
        </p:nvSpPr>
        <p:spPr>
          <a:xfrm>
            <a:off x="218486" y="1334529"/>
            <a:ext cx="8707028" cy="5401479"/>
          </a:xfrm>
          <a:prstGeom prst="rect">
            <a:avLst/>
          </a:prstGeom>
          <a:noFill/>
        </p:spPr>
        <p:txBody>
          <a:bodyPr wrap="square" rtlCol="0">
            <a:spAutoFit/>
          </a:bodyPr>
          <a:lstStyle/>
          <a:p>
            <a:pPr marL="514350" indent="-514350">
              <a:spcBef>
                <a:spcPts val="1800"/>
              </a:spcBef>
              <a:buClr>
                <a:schemeClr val="accent2">
                  <a:lumMod val="75000"/>
                </a:schemeClr>
              </a:buClr>
              <a:buSzPct val="80000"/>
              <a:buFont typeface="Wingdings" panose="05000000000000000000" pitchFamily="2" charset="2"/>
              <a:buChar char="Ø"/>
              <a:defRPr/>
            </a:pPr>
            <a:r>
              <a:rPr lang="en-US" sz="2000" dirty="0">
                <a:solidFill>
                  <a:prstClr val="black"/>
                </a:solidFill>
                <a:cs typeface="Arial" panose="020B0604020202020204" pitchFamily="34" charset="0"/>
              </a:rPr>
              <a:t>As respiratory health is a factor in determining a person’s risk and response to the COVID-19 coronavirus, it is essential that residents living in and around Alberta’s Industrial Heartland continue to have access to air quality information. </a:t>
            </a:r>
          </a:p>
          <a:p>
            <a:pPr marL="514350" indent="-514350">
              <a:spcBef>
                <a:spcPts val="1800"/>
              </a:spcBef>
              <a:buClr>
                <a:schemeClr val="accent2">
                  <a:lumMod val="75000"/>
                </a:schemeClr>
              </a:buClr>
              <a:buSzPct val="80000"/>
              <a:buFont typeface="Wingdings" panose="05000000000000000000" pitchFamily="2" charset="2"/>
              <a:buChar char="Ø"/>
              <a:defRPr/>
            </a:pPr>
            <a:r>
              <a:rPr lang="en-US" sz="2000" dirty="0">
                <a:solidFill>
                  <a:prstClr val="black"/>
                </a:solidFill>
                <a:cs typeface="Arial" panose="020B0604020202020204" pitchFamily="34" charset="0"/>
              </a:rPr>
              <a:t>With the support of our community, industry and government, Fort Air Partnership remains committed to continuing to effectively deliver air quality monitoring and reporting in the region. This includes providing data to Alberta Environment and Parks so a daily and forecast Air Quality Health Index can be calculated and communicated.</a:t>
            </a:r>
          </a:p>
          <a:p>
            <a:pPr marL="514350" indent="-514350">
              <a:spcBef>
                <a:spcPts val="1800"/>
              </a:spcBef>
              <a:buClr>
                <a:schemeClr val="accent2">
                  <a:lumMod val="75000"/>
                </a:schemeClr>
              </a:buClr>
              <a:buSzPct val="80000"/>
              <a:buFont typeface="Wingdings" panose="05000000000000000000" pitchFamily="2" charset="2"/>
              <a:buChar char="Ø"/>
              <a:defRPr/>
            </a:pPr>
            <a:r>
              <a:rPr lang="en-US" sz="2000" dirty="0">
                <a:solidFill>
                  <a:prstClr val="black"/>
                </a:solidFill>
                <a:cs typeface="Arial" panose="020B0604020202020204" pitchFamily="34" charset="0"/>
              </a:rPr>
              <a:t>With the appropriate measures in place to protect the health of our dedicated staff and contractors, we are able to maintain a high level of data quality during this unprecedented time. </a:t>
            </a:r>
          </a:p>
          <a:p>
            <a:pPr marL="514350" indent="-514350">
              <a:spcBef>
                <a:spcPts val="1800"/>
              </a:spcBef>
              <a:buClr>
                <a:schemeClr val="accent2">
                  <a:lumMod val="75000"/>
                </a:schemeClr>
              </a:buClr>
              <a:buSzPct val="80000"/>
              <a:buFont typeface="Wingdings" panose="05000000000000000000" pitchFamily="2" charset="2"/>
              <a:buChar char="Ø"/>
              <a:defRPr/>
            </a:pPr>
            <a:r>
              <a:rPr lang="en-US" sz="2000" dirty="0">
                <a:solidFill>
                  <a:prstClr val="black"/>
                </a:solidFill>
                <a:cs typeface="Arial" panose="020B0604020202020204" pitchFamily="34" charset="0"/>
              </a:rPr>
              <a:t>If you have any questions, or require any additional information, please contact Executive Director Nadine Blaney at </a:t>
            </a:r>
            <a:r>
              <a:rPr lang="en-US" sz="2000" dirty="0">
                <a:solidFill>
                  <a:schemeClr val="accent1">
                    <a:lumMod val="75000"/>
                  </a:schemeClr>
                </a:solidFill>
                <a:cs typeface="Arial" panose="020B0604020202020204" pitchFamily="34" charset="0"/>
                <a:hlinkClick r:id="rId3">
                  <a:extLst>
                    <a:ext uri="{A12FA001-AC4F-418D-AE19-62706E023703}">
                      <ahyp:hlinkClr xmlns:ahyp="http://schemas.microsoft.com/office/drawing/2018/hyperlinkcolor" val="tx"/>
                    </a:ext>
                  </a:extLst>
                </a:hlinkClick>
              </a:rPr>
              <a:t>nadine.blaney@fortairmail.org</a:t>
            </a:r>
            <a:r>
              <a:rPr lang="en-US" sz="2000" dirty="0">
                <a:solidFill>
                  <a:schemeClr val="accent1">
                    <a:lumMod val="75000"/>
                  </a:schemeClr>
                </a:solidFill>
                <a:cs typeface="Arial" panose="020B0604020202020204" pitchFamily="34" charset="0"/>
              </a:rPr>
              <a:t> </a:t>
            </a:r>
            <a:r>
              <a:rPr lang="en-US" sz="2000" dirty="0">
                <a:solidFill>
                  <a:prstClr val="black"/>
                </a:solidFill>
                <a:cs typeface="Arial" panose="020B0604020202020204" pitchFamily="34" charset="0"/>
              </a:rPr>
              <a:t>or call 780-289-6631.</a:t>
            </a:r>
          </a:p>
        </p:txBody>
      </p:sp>
    </p:spTree>
    <p:extLst>
      <p:ext uri="{BB962C8B-B14F-4D97-AF65-F5344CB8AC3E}">
        <p14:creationId xmlns:p14="http://schemas.microsoft.com/office/powerpoint/2010/main" val="2924861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8801335-3E1B-412A-B9EF-E505D21C4389}"/>
              </a:ext>
            </a:extLst>
          </p:cNvPr>
          <p:cNvSpPr txBox="1">
            <a:spLocks/>
          </p:cNvSpPr>
          <p:nvPr/>
        </p:nvSpPr>
        <p:spPr>
          <a:xfrm>
            <a:off x="379412" y="300175"/>
            <a:ext cx="8385175" cy="608012"/>
          </a:xfrm>
          <a:prstGeom prst="rect">
            <a:avLst/>
          </a:prstGeom>
        </p:spPr>
        <p:txBody>
          <a:bodyPr/>
          <a:lstStyle/>
          <a:p>
            <a:pPr eaLnBrk="1" fontAlgn="auto" hangingPunct="1">
              <a:spcAft>
                <a:spcPts val="0"/>
              </a:spcAft>
              <a:defRPr/>
            </a:pPr>
            <a:r>
              <a:rPr lang="en-CA" sz="3200" b="1" dirty="0">
                <a:solidFill>
                  <a:schemeClr val="tx2"/>
                </a:solidFill>
                <a:latin typeface="+mn-lt"/>
                <a:cs typeface="Arial" panose="020B0604020202020204" pitchFamily="34" charset="0"/>
              </a:rPr>
              <a:t>Fresh Air Experience</a:t>
            </a:r>
            <a:endParaRPr lang="en-CA" sz="3200" b="1" dirty="0">
              <a:solidFill>
                <a:schemeClr val="bg1"/>
              </a:solidFill>
              <a:latin typeface="+mn-lt"/>
              <a:ea typeface="+mj-ea"/>
              <a:cs typeface="Arial" panose="020B0604020202020204" pitchFamily="34" charset="0"/>
            </a:endParaRPr>
          </a:p>
        </p:txBody>
      </p:sp>
      <p:sp>
        <p:nvSpPr>
          <p:cNvPr id="3" name="Rectangle 1">
            <a:extLst>
              <a:ext uri="{FF2B5EF4-FFF2-40B4-BE49-F238E27FC236}">
                <a16:creationId xmlns:a16="http://schemas.microsoft.com/office/drawing/2014/main" id="{75857F6C-BDC1-4376-B348-88486BEA7FB2}"/>
              </a:ext>
            </a:extLst>
          </p:cNvPr>
          <p:cNvSpPr>
            <a:spLocks noChangeArrowheads="1"/>
          </p:cNvSpPr>
          <p:nvPr/>
        </p:nvSpPr>
        <p:spPr bwMode="auto">
          <a:xfrm>
            <a:off x="517064" y="3393739"/>
            <a:ext cx="7804863"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lvl="1" indent="-342900" eaLnBrk="1" hangingPunct="1">
              <a:spcBef>
                <a:spcPct val="30000"/>
              </a:spcBef>
              <a:buClr>
                <a:schemeClr val="accent2">
                  <a:lumMod val="75000"/>
                </a:schemeClr>
              </a:buClr>
              <a:buSzPct val="80000"/>
              <a:buFont typeface="Wingdings" panose="05000000000000000000" pitchFamily="2" charset="2"/>
              <a:buChar char="Ø"/>
              <a:defRPr/>
            </a:pPr>
            <a:endParaRPr lang="en-US" altLang="en-US" dirty="0">
              <a:solidFill>
                <a:prstClr val="black"/>
              </a:solidFill>
              <a:latin typeface="+mn-lt"/>
              <a:cs typeface="Arial" panose="020B0604020202020204" pitchFamily="34" charset="0"/>
            </a:endParaRPr>
          </a:p>
        </p:txBody>
      </p:sp>
      <p:sp>
        <p:nvSpPr>
          <p:cNvPr id="2" name="TextBox 1">
            <a:extLst>
              <a:ext uri="{FF2B5EF4-FFF2-40B4-BE49-F238E27FC236}">
                <a16:creationId xmlns:a16="http://schemas.microsoft.com/office/drawing/2014/main" id="{10CB31D5-7AA0-4586-A329-D77A2724CFFD}"/>
              </a:ext>
            </a:extLst>
          </p:cNvPr>
          <p:cNvSpPr txBox="1"/>
          <p:nvPr/>
        </p:nvSpPr>
        <p:spPr>
          <a:xfrm>
            <a:off x="156992" y="1177748"/>
            <a:ext cx="4946350" cy="5170646"/>
          </a:xfrm>
          <a:prstGeom prst="rect">
            <a:avLst/>
          </a:prstGeom>
          <a:noFill/>
        </p:spPr>
        <p:txBody>
          <a:bodyPr wrap="square" rtlCol="0">
            <a:spAutoFit/>
          </a:bodyPr>
          <a:lstStyle/>
          <a:p>
            <a:pPr marL="514350" indent="-514350">
              <a:spcBef>
                <a:spcPts val="1800"/>
              </a:spcBef>
              <a:buClr>
                <a:schemeClr val="accent2">
                  <a:lumMod val="75000"/>
                </a:schemeClr>
              </a:buClr>
              <a:buSzPct val="80000"/>
              <a:buFont typeface="Wingdings" panose="05000000000000000000" pitchFamily="2" charset="2"/>
              <a:buChar char="Ø"/>
              <a:defRPr/>
            </a:pPr>
            <a:r>
              <a:rPr lang="en-US" sz="2000" dirty="0">
                <a:solidFill>
                  <a:prstClr val="black"/>
                </a:solidFill>
                <a:cs typeface="Arial" panose="020B0604020202020204" pitchFamily="34" charset="0"/>
              </a:rPr>
              <a:t>After a month long delay respecting COVID-19 restrictions, our 2020 Fresh Air Experience contest will launch on June 7 and close on June 30. </a:t>
            </a:r>
          </a:p>
          <a:p>
            <a:pPr marL="514350" indent="-514350">
              <a:spcBef>
                <a:spcPts val="1800"/>
              </a:spcBef>
              <a:buClr>
                <a:schemeClr val="accent2">
                  <a:lumMod val="75000"/>
                </a:schemeClr>
              </a:buClr>
              <a:buSzPct val="80000"/>
              <a:buFont typeface="Wingdings" panose="05000000000000000000" pitchFamily="2" charset="2"/>
              <a:buChar char="Ø"/>
              <a:defRPr/>
            </a:pPr>
            <a:r>
              <a:rPr lang="en-US" sz="2000" dirty="0">
                <a:solidFill>
                  <a:prstClr val="black"/>
                </a:solidFill>
                <a:cs typeface="Arial" panose="020B0604020202020204" pitchFamily="34" charset="0"/>
              </a:rPr>
              <a:t>For a chance to win, take a selfie while enjoying a “Fresh Air Experience” in places like parks, trail systems, sports fields, dog parks or even your backyard and submit it to our </a:t>
            </a:r>
            <a:r>
              <a:rPr lang="en-US" sz="2000" dirty="0">
                <a:solidFill>
                  <a:schemeClr val="accent1">
                    <a:lumMod val="75000"/>
                  </a:schemeClr>
                </a:solidFill>
                <a:cs typeface="Arial" panose="020B0604020202020204" pitchFamily="34" charset="0"/>
                <a:hlinkClick r:id="rId3">
                  <a:extLst>
                    <a:ext uri="{A12FA001-AC4F-418D-AE19-62706E023703}">
                      <ahyp:hlinkClr xmlns:ahyp="http://schemas.microsoft.com/office/drawing/2018/hyperlinkcolor" val="tx"/>
                    </a:ext>
                  </a:extLst>
                </a:hlinkClick>
              </a:rPr>
              <a:t>Facebook</a:t>
            </a:r>
            <a:r>
              <a:rPr lang="en-US" sz="2000" dirty="0">
                <a:solidFill>
                  <a:prstClr val="black"/>
                </a:solidFill>
                <a:cs typeface="Arial" panose="020B0604020202020204" pitchFamily="34" charset="0"/>
              </a:rPr>
              <a:t> or </a:t>
            </a:r>
            <a:r>
              <a:rPr lang="en-US" sz="2000" dirty="0">
                <a:solidFill>
                  <a:schemeClr val="accent1">
                    <a:lumMod val="75000"/>
                  </a:schemeClr>
                </a:solidFill>
                <a:cs typeface="Arial" panose="020B0604020202020204" pitchFamily="34" charset="0"/>
                <a:hlinkClick r:id="rId4">
                  <a:extLst>
                    <a:ext uri="{A12FA001-AC4F-418D-AE19-62706E023703}">
                      <ahyp:hlinkClr xmlns:ahyp="http://schemas.microsoft.com/office/drawing/2018/hyperlinkcolor" val="tx"/>
                    </a:ext>
                  </a:extLst>
                </a:hlinkClick>
              </a:rPr>
              <a:t>Instagram</a:t>
            </a:r>
            <a:r>
              <a:rPr lang="en-US" sz="2000" dirty="0">
                <a:solidFill>
                  <a:prstClr val="black"/>
                </a:solidFill>
                <a:cs typeface="Arial" panose="020B0604020202020204" pitchFamily="34" charset="0"/>
                <a:hlinkClick r:id="rId4">
                  <a:extLst>
                    <a:ext uri="{A12FA001-AC4F-418D-AE19-62706E023703}">
                      <ahyp:hlinkClr xmlns:ahyp="http://schemas.microsoft.com/office/drawing/2018/hyperlinkcolor" val="tx"/>
                    </a:ext>
                  </a:extLst>
                </a:hlinkClick>
              </a:rPr>
              <a:t> </a:t>
            </a:r>
            <a:r>
              <a:rPr lang="en-US" sz="2000" dirty="0">
                <a:solidFill>
                  <a:prstClr val="black"/>
                </a:solidFill>
                <a:cs typeface="Arial" panose="020B0604020202020204" pitchFamily="34" charset="0"/>
              </a:rPr>
              <a:t>page. </a:t>
            </a:r>
          </a:p>
          <a:p>
            <a:pPr marL="514350" indent="-514350">
              <a:spcBef>
                <a:spcPts val="1800"/>
              </a:spcBef>
              <a:buClr>
                <a:schemeClr val="accent2">
                  <a:lumMod val="75000"/>
                </a:schemeClr>
              </a:buClr>
              <a:buSzPct val="80000"/>
              <a:buFont typeface="Wingdings" panose="05000000000000000000" pitchFamily="2" charset="2"/>
              <a:buChar char="Ø"/>
              <a:defRPr/>
            </a:pPr>
            <a:r>
              <a:rPr lang="en-US" sz="2000" dirty="0">
                <a:solidFill>
                  <a:prstClr val="black"/>
                </a:solidFill>
                <a:cs typeface="Arial" panose="020B0604020202020204" pitchFamily="34" charset="0"/>
              </a:rPr>
              <a:t>We will pick a winner for the grand prize of $200, $100 for second place and $50 for third place on July 3. See </a:t>
            </a:r>
            <a:r>
              <a:rPr lang="en-US" sz="2000" dirty="0">
                <a:solidFill>
                  <a:schemeClr val="accent1">
                    <a:lumMod val="75000"/>
                  </a:schemeClr>
                </a:solidFill>
                <a:cs typeface="Arial" panose="020B0604020202020204" pitchFamily="34" charset="0"/>
                <a:hlinkClick r:id="rId5">
                  <a:extLst>
                    <a:ext uri="{A12FA001-AC4F-418D-AE19-62706E023703}">
                      <ahyp:hlinkClr xmlns:ahyp="http://schemas.microsoft.com/office/drawing/2018/hyperlinkcolor" val="tx"/>
                    </a:ext>
                  </a:extLst>
                </a:hlinkClick>
              </a:rPr>
              <a:t>contest rules</a:t>
            </a:r>
            <a:r>
              <a:rPr lang="en-US" sz="2000" dirty="0">
                <a:solidFill>
                  <a:schemeClr val="accent1">
                    <a:lumMod val="75000"/>
                  </a:schemeClr>
                </a:solidFill>
                <a:cs typeface="Arial" panose="020B0604020202020204" pitchFamily="34" charset="0"/>
              </a:rPr>
              <a:t> </a:t>
            </a:r>
            <a:r>
              <a:rPr lang="en-US" sz="2000" dirty="0">
                <a:solidFill>
                  <a:prstClr val="black"/>
                </a:solidFill>
                <a:cs typeface="Arial" panose="020B0604020202020204" pitchFamily="34" charset="0"/>
              </a:rPr>
              <a:t>for more details.</a:t>
            </a:r>
            <a:endParaRPr lang="en-CA" sz="2000" dirty="0">
              <a:solidFill>
                <a:prstClr val="black"/>
              </a:solidFill>
              <a:cs typeface="Arial" panose="020B0604020202020204" pitchFamily="34" charset="0"/>
            </a:endParaRPr>
          </a:p>
        </p:txBody>
      </p:sp>
      <p:pic>
        <p:nvPicPr>
          <p:cNvPr id="4" name="Picture 3">
            <a:extLst>
              <a:ext uri="{FF2B5EF4-FFF2-40B4-BE49-F238E27FC236}">
                <a16:creationId xmlns:a16="http://schemas.microsoft.com/office/drawing/2014/main" id="{D087F74C-FCD2-4762-9DEC-47EFA8C1E951}"/>
              </a:ext>
            </a:extLst>
          </p:cNvPr>
          <p:cNvPicPr>
            <a:picLocks noChangeAspect="1"/>
          </p:cNvPicPr>
          <p:nvPr/>
        </p:nvPicPr>
        <p:blipFill>
          <a:blip r:embed="rId6"/>
          <a:stretch>
            <a:fillRect/>
          </a:stretch>
        </p:blipFill>
        <p:spPr>
          <a:xfrm>
            <a:off x="5284266" y="0"/>
            <a:ext cx="3860622" cy="6858000"/>
          </a:xfrm>
          <a:prstGeom prst="rect">
            <a:avLst/>
          </a:prstGeom>
        </p:spPr>
      </p:pic>
    </p:spTree>
    <p:extLst>
      <p:ext uri="{BB962C8B-B14F-4D97-AF65-F5344CB8AC3E}">
        <p14:creationId xmlns:p14="http://schemas.microsoft.com/office/powerpoint/2010/main" val="2227654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61836" y="304800"/>
            <a:ext cx="8653564" cy="901430"/>
          </a:xfrm>
        </p:spPr>
        <p:txBody>
          <a:bodyPr/>
          <a:lstStyle/>
          <a:p>
            <a:pPr algn="l"/>
            <a:r>
              <a:rPr lang="en-CA" sz="3600" b="1" dirty="0">
                <a:solidFill>
                  <a:schemeClr val="tx2"/>
                </a:solidFill>
                <a:latin typeface="+mn-lt"/>
                <a:cs typeface="Arial" panose="020B0604020202020204" pitchFamily="34" charset="0"/>
              </a:rPr>
              <a:t>Additional Information:</a:t>
            </a:r>
          </a:p>
        </p:txBody>
      </p:sp>
      <p:sp>
        <p:nvSpPr>
          <p:cNvPr id="3" name="TextBox 2"/>
          <p:cNvSpPr txBox="1"/>
          <p:nvPr/>
        </p:nvSpPr>
        <p:spPr>
          <a:xfrm>
            <a:off x="289892" y="5029200"/>
            <a:ext cx="8653564" cy="892552"/>
          </a:xfrm>
          <a:prstGeom prst="rect">
            <a:avLst/>
          </a:prstGeom>
          <a:noFill/>
        </p:spPr>
        <p:txBody>
          <a:bodyPr wrap="square" rtlCol="0">
            <a:spAutoFit/>
          </a:bodyPr>
          <a:lstStyle/>
          <a:p>
            <a:pPr marL="457200" indent="-457200">
              <a:spcAft>
                <a:spcPts val="0"/>
              </a:spcAft>
              <a:buClr>
                <a:schemeClr val="tx2"/>
              </a:buClr>
              <a:buFont typeface="Wingdings" panose="05000000000000000000" pitchFamily="2" charset="2"/>
              <a:buChar char="§"/>
            </a:pPr>
            <a:r>
              <a:rPr lang="en-CA" sz="2800" dirty="0">
                <a:latin typeface="+mn-lt"/>
              </a:rPr>
              <a:t>Ambient Air Data Warehouse: </a:t>
            </a:r>
            <a:r>
              <a:rPr lang="en-CA" sz="2800" b="1" dirty="0">
                <a:latin typeface="+mn-lt"/>
              </a:rPr>
              <a:t>airdata.alberta.ca </a:t>
            </a:r>
            <a:r>
              <a:rPr lang="en-CA" sz="2800" dirty="0">
                <a:latin typeface="+mn-lt"/>
              </a:rPr>
              <a:t> </a:t>
            </a:r>
          </a:p>
          <a:p>
            <a:pPr marL="285750" indent="-285750">
              <a:buFont typeface="Wingdings" panose="05000000000000000000" pitchFamily="2" charset="2"/>
              <a:buChar char="Ø"/>
            </a:pPr>
            <a:endParaRPr lang="en-CA" sz="24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835" y="1249453"/>
            <a:ext cx="2646465" cy="710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456057" y="2172880"/>
            <a:ext cx="4953000" cy="2508379"/>
          </a:xfrm>
          <a:prstGeom prst="rect">
            <a:avLst/>
          </a:prstGeom>
          <a:noFill/>
        </p:spPr>
        <p:txBody>
          <a:bodyPr wrap="square" rtlCol="0">
            <a:spAutoFit/>
          </a:bodyPr>
          <a:lstStyle/>
          <a:p>
            <a:pPr>
              <a:spcAft>
                <a:spcPts val="0"/>
              </a:spcAft>
              <a:buClr>
                <a:schemeClr val="tx2"/>
              </a:buClr>
            </a:pPr>
            <a:r>
              <a:rPr lang="en-CA" sz="2800" dirty="0">
                <a:latin typeface="+mn-lt"/>
              </a:rPr>
              <a:t>At </a:t>
            </a:r>
            <a:r>
              <a:rPr lang="en-CA" sz="3600" b="1" dirty="0">
                <a:latin typeface="+mn-lt"/>
              </a:rPr>
              <a:t>fortair.org:</a:t>
            </a:r>
          </a:p>
          <a:p>
            <a:pPr>
              <a:spcAft>
                <a:spcPts val="0"/>
              </a:spcAft>
              <a:buClr>
                <a:schemeClr val="tx2"/>
              </a:buClr>
            </a:pPr>
            <a:endParaRPr lang="en-CA" sz="900" dirty="0">
              <a:latin typeface="+mn-lt"/>
            </a:endParaRPr>
          </a:p>
          <a:p>
            <a:pPr marL="457200" indent="-457200">
              <a:spcAft>
                <a:spcPts val="0"/>
              </a:spcAft>
              <a:buClr>
                <a:schemeClr val="tx2"/>
              </a:buClr>
              <a:buFont typeface="Arial" panose="020B0604020202020204" pitchFamily="34" charset="0"/>
              <a:buChar char="•"/>
            </a:pPr>
            <a:r>
              <a:rPr lang="en-CA" sz="2800" dirty="0">
                <a:latin typeface="+mn-lt"/>
              </a:rPr>
              <a:t>Access air quality monitoring news and information</a:t>
            </a:r>
          </a:p>
          <a:p>
            <a:pPr marL="457200" indent="-457200">
              <a:spcAft>
                <a:spcPts val="0"/>
              </a:spcAft>
              <a:buClr>
                <a:schemeClr val="tx2"/>
              </a:buClr>
              <a:buFont typeface="Arial" panose="020B0604020202020204" pitchFamily="34" charset="0"/>
              <a:buChar char="•"/>
            </a:pPr>
            <a:r>
              <a:rPr lang="en-CA" sz="2800" dirty="0">
                <a:latin typeface="+mn-lt"/>
              </a:rPr>
              <a:t>Sign up for FAP’s e-bulletin</a:t>
            </a:r>
          </a:p>
          <a:p>
            <a:pPr marL="457200" indent="-457200">
              <a:spcAft>
                <a:spcPts val="0"/>
              </a:spcAft>
              <a:buClr>
                <a:schemeClr val="tx2"/>
              </a:buClr>
              <a:buFont typeface="Arial" panose="020B0604020202020204" pitchFamily="34" charset="0"/>
              <a:buChar char="•"/>
            </a:pPr>
            <a:r>
              <a:rPr lang="en-CA" sz="2800" dirty="0">
                <a:latin typeface="+mn-lt"/>
              </a:rPr>
              <a:t>Download the AQHI app</a:t>
            </a:r>
          </a:p>
        </p:txBody>
      </p:sp>
      <p:pic>
        <p:nvPicPr>
          <p:cNvPr id="2053" name="Picture 5" descr="Image result for join our mail list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066800"/>
            <a:ext cx="313764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1" y="2154583"/>
            <a:ext cx="2641600" cy="73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www.fortair.org/wp-content/themes/bubbleup-unified-framework-child/images/aqhi.png">
            <a:extLst>
              <a:ext uri="{FF2B5EF4-FFF2-40B4-BE49-F238E27FC236}">
                <a16:creationId xmlns:a16="http://schemas.microsoft.com/office/drawing/2014/main" id="{A63CD1C6-8723-42E4-88E1-EE2770EA23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317" y="3352455"/>
            <a:ext cx="2095500"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180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8C706D-A114-427A-A9AC-A506E4294C5D}"/>
              </a:ext>
            </a:extLst>
          </p:cNvPr>
          <p:cNvSpPr>
            <a:spLocks noGrp="1"/>
          </p:cNvSpPr>
          <p:nvPr>
            <p:ph type="title"/>
          </p:nvPr>
        </p:nvSpPr>
        <p:spPr/>
        <p:txBody>
          <a:bodyPr/>
          <a:lstStyle/>
          <a:p>
            <a:r>
              <a:rPr lang="en-CA" sz="3600" b="1" dirty="0">
                <a:solidFill>
                  <a:schemeClr val="tx2"/>
                </a:solidFill>
                <a:latin typeface="+mn-lt"/>
                <a:cs typeface="Arial" panose="020B0604020202020204" pitchFamily="34" charset="0"/>
              </a:rPr>
              <a:t>  </a:t>
            </a:r>
          </a:p>
        </p:txBody>
      </p:sp>
      <p:sp>
        <p:nvSpPr>
          <p:cNvPr id="8" name="TextBox 7">
            <a:extLst>
              <a:ext uri="{FF2B5EF4-FFF2-40B4-BE49-F238E27FC236}">
                <a16:creationId xmlns:a16="http://schemas.microsoft.com/office/drawing/2014/main" id="{FEFEF7E5-0E81-4B74-B712-5296BAF5FE60}"/>
              </a:ext>
            </a:extLst>
          </p:cNvPr>
          <p:cNvSpPr txBox="1"/>
          <p:nvPr/>
        </p:nvSpPr>
        <p:spPr>
          <a:xfrm>
            <a:off x="279918" y="177282"/>
            <a:ext cx="6590439" cy="584775"/>
          </a:xfrm>
          <a:prstGeom prst="rect">
            <a:avLst/>
          </a:prstGeom>
          <a:noFill/>
        </p:spPr>
        <p:txBody>
          <a:bodyPr wrap="square" rtlCol="0">
            <a:spAutoFit/>
          </a:bodyPr>
          <a:lstStyle/>
          <a:p>
            <a:r>
              <a:rPr lang="en-CA" sz="3200" b="1" dirty="0">
                <a:solidFill>
                  <a:schemeClr val="tx2"/>
                </a:solidFill>
                <a:cs typeface="Arial" panose="020B0604020202020204" pitchFamily="34" charset="0"/>
              </a:rPr>
              <a:t>What is an Alberta Airshed Video</a:t>
            </a:r>
            <a:endParaRPr lang="en-CA" sz="3200" dirty="0"/>
          </a:p>
        </p:txBody>
      </p:sp>
      <p:pic>
        <p:nvPicPr>
          <p:cNvPr id="2" name="Online Media 1" title="What is an Airshed?">
            <a:hlinkClick r:id="" action="ppaction://media"/>
            <a:extLst>
              <a:ext uri="{FF2B5EF4-FFF2-40B4-BE49-F238E27FC236}">
                <a16:creationId xmlns:a16="http://schemas.microsoft.com/office/drawing/2014/main" id="{34D01A0F-76A1-447D-8B00-4DB200EFF090}"/>
              </a:ext>
            </a:extLst>
          </p:cNvPr>
          <p:cNvPicPr>
            <a:picLocks noRot="1" noChangeAspect="1"/>
          </p:cNvPicPr>
          <p:nvPr>
            <a:videoFile r:link="rId1"/>
          </p:nvPr>
        </p:nvPicPr>
        <p:blipFill>
          <a:blip r:embed="rId4"/>
          <a:stretch>
            <a:fillRect/>
          </a:stretch>
        </p:blipFill>
        <p:spPr>
          <a:xfrm>
            <a:off x="839573" y="1566219"/>
            <a:ext cx="7464854" cy="4198981"/>
          </a:xfrm>
          <a:prstGeom prst="rect">
            <a:avLst/>
          </a:prstGeom>
        </p:spPr>
      </p:pic>
    </p:spTree>
    <p:extLst>
      <p:ext uri="{BB962C8B-B14F-4D97-AF65-F5344CB8AC3E}">
        <p14:creationId xmlns:p14="http://schemas.microsoft.com/office/powerpoint/2010/main" val="80815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457200" y="1245704"/>
            <a:ext cx="8229600" cy="4525963"/>
          </a:xfrm>
        </p:spPr>
        <p:txBody>
          <a:bodyPr/>
          <a:lstStyle/>
          <a:p>
            <a:pPr marL="0" indent="0" algn="ctr">
              <a:buFont typeface="Arial" charset="0"/>
              <a:buNone/>
            </a:pPr>
            <a:r>
              <a:rPr lang="en-CA" b="1" dirty="0">
                <a:solidFill>
                  <a:schemeClr val="tx2"/>
                </a:solidFill>
                <a:latin typeface="+mn-lt"/>
                <a:cs typeface="Arial" panose="020B0604020202020204" pitchFamily="34" charset="0"/>
              </a:rPr>
              <a:t>Thank you</a:t>
            </a:r>
          </a:p>
          <a:p>
            <a:pPr marL="0" indent="0" algn="ctr">
              <a:buFont typeface="Arial" charset="0"/>
              <a:buNone/>
            </a:pPr>
            <a:endParaRPr lang="en-CA" b="1" dirty="0">
              <a:solidFill>
                <a:schemeClr val="tx2"/>
              </a:solidFill>
              <a:latin typeface="+mn-lt"/>
              <a:cs typeface="Arial" panose="020B0604020202020204" pitchFamily="34" charset="0"/>
            </a:endParaRPr>
          </a:p>
          <a:p>
            <a:pPr marL="0" indent="0" algn="ctr">
              <a:buFont typeface="Arial" charset="0"/>
              <a:buNone/>
            </a:pPr>
            <a:r>
              <a:rPr lang="en-CA" b="1" dirty="0">
                <a:solidFill>
                  <a:schemeClr val="tx2"/>
                </a:solidFill>
                <a:latin typeface="+mn-lt"/>
                <a:cs typeface="Arial" panose="020B0604020202020204" pitchFamily="34" charset="0"/>
              </a:rPr>
              <a:t>Questions?</a:t>
            </a:r>
          </a:p>
          <a:p>
            <a:pPr marL="0" indent="0" algn="ctr">
              <a:buFont typeface="Arial" charset="0"/>
              <a:buNone/>
            </a:pPr>
            <a:endParaRPr lang="en-CA" b="1" dirty="0">
              <a:solidFill>
                <a:schemeClr val="tx2"/>
              </a:solidFill>
              <a:latin typeface="+mn-lt"/>
              <a:cs typeface="Arial" panose="020B0604020202020204" pitchFamily="34" charset="0"/>
            </a:endParaRPr>
          </a:p>
          <a:p>
            <a:pPr marL="0" indent="0" algn="ctr">
              <a:buFont typeface="Arial" charset="0"/>
              <a:buNone/>
            </a:pPr>
            <a:r>
              <a:rPr lang="en-CA" b="1" dirty="0">
                <a:solidFill>
                  <a:schemeClr val="tx2"/>
                </a:solidFill>
                <a:latin typeface="+mn-lt"/>
                <a:cs typeface="Arial" panose="020B0604020202020204" pitchFamily="34" charset="0"/>
              </a:rPr>
              <a:t>Contact: Nadine Blaney</a:t>
            </a:r>
          </a:p>
          <a:p>
            <a:pPr marL="0" indent="0" algn="ctr">
              <a:buNone/>
            </a:pPr>
            <a:r>
              <a:rPr lang="en-CA" b="1" dirty="0">
                <a:solidFill>
                  <a:schemeClr val="tx2"/>
                </a:solidFill>
                <a:latin typeface="+mn-lt"/>
                <a:cs typeface="Arial" panose="020B0604020202020204" pitchFamily="34" charset="0"/>
              </a:rPr>
              <a:t>FAP Executive Director</a:t>
            </a:r>
          </a:p>
          <a:p>
            <a:pPr marL="0" indent="0" algn="ctr">
              <a:buNone/>
            </a:pPr>
            <a:r>
              <a:rPr lang="en-CA" sz="2400" dirty="0">
                <a:solidFill>
                  <a:schemeClr val="accent1"/>
                </a:solidFill>
                <a:hlinkClick r:id="rId3">
                  <a:extLst>
                    <a:ext uri="{A12FA001-AC4F-418D-AE19-62706E023703}">
                      <ahyp:hlinkClr xmlns:ahyp="http://schemas.microsoft.com/office/drawing/2018/hyperlinkcolor" val="tx"/>
                    </a:ext>
                  </a:extLst>
                </a:hlinkClick>
              </a:rPr>
              <a:t>nadine.blaney@fortairmail.org</a:t>
            </a:r>
            <a:r>
              <a:rPr lang="en-CA" sz="2400" dirty="0">
                <a:solidFill>
                  <a:schemeClr val="accent1"/>
                </a:solidFill>
              </a:rPr>
              <a:t> </a:t>
            </a:r>
          </a:p>
          <a:p>
            <a:pPr marL="0" indent="0" algn="ctr">
              <a:buFont typeface="Arial" charset="0"/>
              <a:buNone/>
            </a:pPr>
            <a:endParaRPr lang="en-CA" dirty="0"/>
          </a:p>
        </p:txBody>
      </p:sp>
    </p:spTree>
    <p:extLst>
      <p:ext uri="{BB962C8B-B14F-4D97-AF65-F5344CB8AC3E}">
        <p14:creationId xmlns:p14="http://schemas.microsoft.com/office/powerpoint/2010/main" val="3706037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81000" y="1686508"/>
            <a:ext cx="2895600" cy="2514600"/>
          </a:xfrm>
        </p:spPr>
        <p:txBody>
          <a:bodyPr/>
          <a:lstStyle/>
          <a:p>
            <a:r>
              <a:rPr lang="en-CA" sz="3200" b="1" dirty="0">
                <a:solidFill>
                  <a:schemeClr val="tx2"/>
                </a:solidFill>
                <a:latin typeface="+mn-lt"/>
                <a:cs typeface="Arial" panose="020B0604020202020204" pitchFamily="34" charset="0"/>
              </a:rPr>
              <a:t>Alberta </a:t>
            </a:r>
            <a:br>
              <a:rPr lang="en-CA" sz="3200" b="1" dirty="0">
                <a:solidFill>
                  <a:schemeClr val="tx2"/>
                </a:solidFill>
                <a:latin typeface="+mn-lt"/>
                <a:cs typeface="Arial" panose="020B0604020202020204" pitchFamily="34" charset="0"/>
              </a:rPr>
            </a:br>
            <a:r>
              <a:rPr lang="en-CA" sz="3200" b="1" dirty="0">
                <a:solidFill>
                  <a:schemeClr val="tx2"/>
                </a:solidFill>
                <a:latin typeface="+mn-lt"/>
                <a:cs typeface="Arial" panose="020B0604020202020204" pitchFamily="34" charset="0"/>
              </a:rPr>
              <a:t>Air Quality Monitoring:</a:t>
            </a:r>
            <a:br>
              <a:rPr lang="en-CA" sz="3200" b="1" dirty="0">
                <a:solidFill>
                  <a:schemeClr val="tx2"/>
                </a:solidFill>
                <a:latin typeface="+mn-lt"/>
                <a:cs typeface="Arial" panose="020B0604020202020204" pitchFamily="34" charset="0"/>
              </a:rPr>
            </a:br>
            <a:r>
              <a:rPr lang="en-CA" sz="2400" dirty="0">
                <a:solidFill>
                  <a:schemeClr val="tx2"/>
                </a:solidFill>
              </a:rPr>
              <a:t>10 Airsheds operate 83 continuous air monitoring stations across Alberta.  </a:t>
            </a:r>
            <a:r>
              <a:rPr lang="en-CA" sz="2400" b="1" i="1" dirty="0">
                <a:solidFill>
                  <a:schemeClr val="tx2"/>
                </a:solidFill>
              </a:rPr>
              <a:t>Fort Air Partnership operates 10 of these.</a:t>
            </a:r>
            <a:br>
              <a:rPr lang="en-CA" sz="2400" b="1" i="1" dirty="0">
                <a:solidFill>
                  <a:schemeClr val="tx2"/>
                </a:solidFill>
              </a:rPr>
            </a:br>
            <a:r>
              <a:rPr lang="en-CA" sz="3600" b="1" dirty="0">
                <a:solidFill>
                  <a:schemeClr val="tx2"/>
                </a:solidFill>
                <a:latin typeface="+mn-lt"/>
                <a:cs typeface="Arial" panose="020B0604020202020204" pitchFamily="34" charset="0"/>
              </a:rPr>
              <a:t> </a:t>
            </a:r>
          </a:p>
        </p:txBody>
      </p:sp>
      <p:pic>
        <p:nvPicPr>
          <p:cNvPr id="2" name="Picture 1">
            <a:extLst>
              <a:ext uri="{FF2B5EF4-FFF2-40B4-BE49-F238E27FC236}">
                <a16:creationId xmlns:a16="http://schemas.microsoft.com/office/drawing/2014/main" id="{93005F15-D1C0-495C-9E81-1133BA550329}"/>
              </a:ext>
            </a:extLst>
          </p:cNvPr>
          <p:cNvPicPr>
            <a:picLocks noChangeAspect="1"/>
          </p:cNvPicPr>
          <p:nvPr/>
        </p:nvPicPr>
        <p:blipFill>
          <a:blip r:embed="rId3"/>
          <a:stretch>
            <a:fillRect/>
          </a:stretch>
        </p:blipFill>
        <p:spPr>
          <a:xfrm>
            <a:off x="3844636" y="0"/>
            <a:ext cx="5299364" cy="6858000"/>
          </a:xfrm>
          <a:prstGeom prst="rect">
            <a:avLst/>
          </a:prstGeom>
        </p:spPr>
      </p:pic>
    </p:spTree>
    <p:extLst>
      <p:ext uri="{BB962C8B-B14F-4D97-AF65-F5344CB8AC3E}">
        <p14:creationId xmlns:p14="http://schemas.microsoft.com/office/powerpoint/2010/main" val="2923650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42372" y="246995"/>
            <a:ext cx="8229600" cy="1143000"/>
          </a:xfrm>
        </p:spPr>
        <p:txBody>
          <a:bodyPr/>
          <a:lstStyle/>
          <a:p>
            <a:pPr algn="l"/>
            <a:r>
              <a:rPr lang="en-CA" sz="3200" b="1" dirty="0">
                <a:solidFill>
                  <a:schemeClr val="tx2"/>
                </a:solidFill>
                <a:latin typeface="+mn-lt"/>
                <a:cs typeface="Arial" panose="020B0604020202020204" pitchFamily="34" charset="0"/>
              </a:rPr>
              <a:t>Why Airsheds Matter</a:t>
            </a:r>
          </a:p>
        </p:txBody>
      </p:sp>
      <p:sp>
        <p:nvSpPr>
          <p:cNvPr id="5" name="TextBox 4"/>
          <p:cNvSpPr txBox="1"/>
          <p:nvPr/>
        </p:nvSpPr>
        <p:spPr>
          <a:xfrm>
            <a:off x="442372" y="1066800"/>
            <a:ext cx="8403048" cy="5509200"/>
          </a:xfrm>
          <a:prstGeom prst="rect">
            <a:avLst/>
          </a:prstGeom>
          <a:noFill/>
        </p:spPr>
        <p:txBody>
          <a:bodyPr wrap="square">
            <a:spAutoFit/>
          </a:bodyPr>
          <a:lstStyle/>
          <a:p>
            <a:pPr>
              <a:spcBef>
                <a:spcPts val="0"/>
              </a:spcBef>
              <a:buClr>
                <a:schemeClr val="accent2">
                  <a:lumMod val="75000"/>
                </a:schemeClr>
              </a:buClr>
              <a:buSzPct val="80000"/>
              <a:defRPr/>
            </a:pPr>
            <a:r>
              <a:rPr lang="en-CA" sz="2200" b="1" dirty="0">
                <a:solidFill>
                  <a:prstClr val="black"/>
                </a:solidFill>
                <a:latin typeface="+mn-lt"/>
                <a:cs typeface="Arial" panose="020B0604020202020204" pitchFamily="34" charset="0"/>
              </a:rPr>
              <a:t>Monitoring</a:t>
            </a:r>
          </a:p>
          <a:p>
            <a:pPr marL="342900" lvl="1" indent="-342900">
              <a:spcBef>
                <a:spcPts val="0"/>
              </a:spcBef>
              <a:buClr>
                <a:schemeClr val="accent2">
                  <a:lumMod val="75000"/>
                </a:schemeClr>
              </a:buClr>
              <a:buSzPct val="80000"/>
              <a:buFont typeface="Wingdings" panose="05000000000000000000" pitchFamily="2" charset="2"/>
              <a:buChar char="Ø"/>
              <a:defRPr/>
            </a:pPr>
            <a:r>
              <a:rPr lang="en-CA" sz="2200" dirty="0">
                <a:solidFill>
                  <a:prstClr val="black"/>
                </a:solidFill>
                <a:latin typeface="+mn-lt"/>
                <a:cs typeface="Arial" panose="020B0604020202020204" pitchFamily="34" charset="0"/>
              </a:rPr>
              <a:t>10 Airsheds provide air quality data 24 hours a day, seven days a week</a:t>
            </a:r>
          </a:p>
          <a:p>
            <a:pPr marL="0" lvl="1">
              <a:spcBef>
                <a:spcPts val="0"/>
              </a:spcBef>
              <a:buClr>
                <a:schemeClr val="accent2">
                  <a:lumMod val="75000"/>
                </a:schemeClr>
              </a:buClr>
              <a:buSzPct val="80000"/>
              <a:defRPr/>
            </a:pPr>
            <a:endParaRPr lang="en-CA" sz="2200" dirty="0">
              <a:solidFill>
                <a:prstClr val="black"/>
              </a:solidFill>
              <a:latin typeface="+mn-lt"/>
              <a:cs typeface="Arial" panose="020B0604020202020204" pitchFamily="34" charset="0"/>
            </a:endParaRPr>
          </a:p>
          <a:p>
            <a:pPr>
              <a:spcBef>
                <a:spcPts val="0"/>
              </a:spcBef>
              <a:buClr>
                <a:schemeClr val="accent2">
                  <a:lumMod val="75000"/>
                </a:schemeClr>
              </a:buClr>
              <a:buSzPct val="80000"/>
              <a:defRPr/>
            </a:pPr>
            <a:r>
              <a:rPr lang="en-CA" sz="2200" b="1" dirty="0">
                <a:solidFill>
                  <a:prstClr val="black"/>
                </a:solidFill>
                <a:latin typeface="+mn-lt"/>
                <a:cs typeface="Arial" panose="020B0604020202020204" pitchFamily="34" charset="0"/>
              </a:rPr>
              <a:t>Air Quality and Health</a:t>
            </a:r>
          </a:p>
          <a:p>
            <a:pPr marL="514350" lvl="1" indent="-514350">
              <a:spcBef>
                <a:spcPts val="0"/>
              </a:spcBef>
              <a:buClr>
                <a:schemeClr val="accent2">
                  <a:lumMod val="75000"/>
                </a:schemeClr>
              </a:buClr>
              <a:buSzPct val="80000"/>
              <a:buFont typeface="Wingdings" panose="05000000000000000000" pitchFamily="2" charset="2"/>
              <a:buChar char="Ø"/>
              <a:defRPr/>
            </a:pPr>
            <a:r>
              <a:rPr lang="en-CA" sz="2200" dirty="0">
                <a:solidFill>
                  <a:prstClr val="black"/>
                </a:solidFill>
                <a:latin typeface="+mn-lt"/>
                <a:cs typeface="Arial" panose="020B0604020202020204" pitchFamily="34" charset="0"/>
              </a:rPr>
              <a:t>Air quality affects human health and the environment. </a:t>
            </a:r>
          </a:p>
          <a:p>
            <a:pPr marL="514350" lvl="1" indent="-514350">
              <a:spcBef>
                <a:spcPts val="0"/>
              </a:spcBef>
              <a:buClr>
                <a:schemeClr val="accent2">
                  <a:lumMod val="75000"/>
                </a:schemeClr>
              </a:buClr>
              <a:buSzPct val="80000"/>
              <a:buFont typeface="Wingdings" panose="05000000000000000000" pitchFamily="2" charset="2"/>
              <a:buChar char="Ø"/>
              <a:defRPr/>
            </a:pPr>
            <a:r>
              <a:rPr lang="en-CA" sz="2200" dirty="0">
                <a:solidFill>
                  <a:prstClr val="black"/>
                </a:solidFill>
                <a:latin typeface="+mn-lt"/>
                <a:cs typeface="Arial" panose="020B0604020202020204" pitchFamily="34" charset="0"/>
              </a:rPr>
              <a:t>Air Quality Health Index (AQHI) in over 30 communities. </a:t>
            </a:r>
          </a:p>
          <a:p>
            <a:pPr lvl="1">
              <a:spcBef>
                <a:spcPts val="0"/>
              </a:spcBef>
              <a:buClr>
                <a:schemeClr val="accent2">
                  <a:lumMod val="75000"/>
                </a:schemeClr>
              </a:buClr>
              <a:buSzPct val="80000"/>
              <a:defRPr/>
            </a:pPr>
            <a:endParaRPr lang="en-CA" sz="2200" dirty="0">
              <a:solidFill>
                <a:prstClr val="black"/>
              </a:solidFill>
              <a:latin typeface="+mn-lt"/>
              <a:cs typeface="Arial" panose="020B0604020202020204" pitchFamily="34" charset="0"/>
            </a:endParaRPr>
          </a:p>
          <a:p>
            <a:pPr>
              <a:spcBef>
                <a:spcPts val="0"/>
              </a:spcBef>
              <a:buClr>
                <a:schemeClr val="accent2">
                  <a:lumMod val="75000"/>
                </a:schemeClr>
              </a:buClr>
              <a:buSzPct val="80000"/>
              <a:defRPr/>
            </a:pPr>
            <a:r>
              <a:rPr lang="en-CA" sz="2200" b="1" dirty="0">
                <a:solidFill>
                  <a:prstClr val="black"/>
                </a:solidFill>
                <a:latin typeface="+mn-lt"/>
                <a:cs typeface="Arial" panose="020B0604020202020204" pitchFamily="34" charset="0"/>
              </a:rPr>
              <a:t>Air Quality Education </a:t>
            </a:r>
          </a:p>
          <a:p>
            <a:pPr marL="514350" indent="-514350">
              <a:spcBef>
                <a:spcPts val="0"/>
              </a:spcBef>
              <a:buClr>
                <a:schemeClr val="accent2">
                  <a:lumMod val="75000"/>
                </a:schemeClr>
              </a:buClr>
              <a:buSzPct val="80000"/>
              <a:buFont typeface="Wingdings" panose="05000000000000000000" pitchFamily="2" charset="2"/>
              <a:buChar char="Ø"/>
              <a:defRPr/>
            </a:pPr>
            <a:r>
              <a:rPr lang="en-CA" sz="2200" dirty="0">
                <a:solidFill>
                  <a:prstClr val="black"/>
                </a:solidFill>
                <a:latin typeface="+mn-lt"/>
                <a:cs typeface="Arial" panose="020B0604020202020204" pitchFamily="34" charset="0"/>
              </a:rPr>
              <a:t>Help people understand how their choices can impact air quality.</a:t>
            </a:r>
          </a:p>
          <a:p>
            <a:pPr marL="514350" indent="-514350">
              <a:spcBef>
                <a:spcPts val="0"/>
              </a:spcBef>
              <a:buClr>
                <a:schemeClr val="accent2">
                  <a:lumMod val="75000"/>
                </a:schemeClr>
              </a:buClr>
              <a:buSzPct val="80000"/>
              <a:buFont typeface="Wingdings" panose="05000000000000000000" pitchFamily="2" charset="2"/>
              <a:buChar char="Ø"/>
              <a:defRPr/>
            </a:pPr>
            <a:r>
              <a:rPr lang="en-CA" sz="2200" dirty="0">
                <a:solidFill>
                  <a:prstClr val="black"/>
                </a:solidFill>
                <a:latin typeface="+mn-lt"/>
                <a:cs typeface="Arial" panose="020B0604020202020204" pitchFamily="34" charset="0"/>
              </a:rPr>
              <a:t>Community events and education programs.</a:t>
            </a:r>
          </a:p>
          <a:p>
            <a:pPr>
              <a:spcBef>
                <a:spcPts val="0"/>
              </a:spcBef>
              <a:buClr>
                <a:schemeClr val="accent2">
                  <a:lumMod val="75000"/>
                </a:schemeClr>
              </a:buClr>
              <a:buSzPct val="80000"/>
              <a:defRPr/>
            </a:pPr>
            <a:endParaRPr lang="en-CA" sz="2200" dirty="0">
              <a:solidFill>
                <a:prstClr val="black"/>
              </a:solidFill>
              <a:latin typeface="+mn-lt"/>
              <a:cs typeface="Arial" panose="020B0604020202020204" pitchFamily="34" charset="0"/>
            </a:endParaRPr>
          </a:p>
          <a:p>
            <a:pPr>
              <a:spcBef>
                <a:spcPts val="0"/>
              </a:spcBef>
              <a:buClr>
                <a:schemeClr val="accent2">
                  <a:lumMod val="75000"/>
                </a:schemeClr>
              </a:buClr>
              <a:buSzPct val="80000"/>
              <a:defRPr/>
            </a:pPr>
            <a:r>
              <a:rPr lang="en-CA" sz="2200" b="1" dirty="0">
                <a:solidFill>
                  <a:prstClr val="black"/>
                </a:solidFill>
                <a:latin typeface="+mn-lt"/>
                <a:cs typeface="Arial" panose="020B0604020202020204" pitchFamily="34" charset="0"/>
              </a:rPr>
              <a:t>Air Quality and Sustainable Development</a:t>
            </a:r>
          </a:p>
          <a:p>
            <a:pPr marL="514350" indent="-514350">
              <a:spcBef>
                <a:spcPts val="0"/>
              </a:spcBef>
              <a:buClr>
                <a:schemeClr val="accent2">
                  <a:lumMod val="75000"/>
                </a:schemeClr>
              </a:buClr>
              <a:buSzPct val="80000"/>
              <a:buFont typeface="Wingdings" panose="05000000000000000000" pitchFamily="2" charset="2"/>
              <a:buChar char="Ø"/>
              <a:defRPr/>
            </a:pPr>
            <a:r>
              <a:rPr lang="en-CA" sz="2200" dirty="0">
                <a:solidFill>
                  <a:prstClr val="black"/>
                </a:solidFill>
                <a:latin typeface="+mn-lt"/>
                <a:cs typeface="Arial" panose="020B0604020202020204" pitchFamily="34" charset="0"/>
              </a:rPr>
              <a:t>Air quality data to evaluate impacts on communities and  environment to enable effective air quality management.</a:t>
            </a:r>
          </a:p>
        </p:txBody>
      </p:sp>
    </p:spTree>
    <p:extLst>
      <p:ext uri="{BB962C8B-B14F-4D97-AF65-F5344CB8AC3E}">
        <p14:creationId xmlns:p14="http://schemas.microsoft.com/office/powerpoint/2010/main" val="1442722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356118"/>
            <a:ext cx="8229600" cy="1143000"/>
          </a:xfrm>
        </p:spPr>
        <p:txBody>
          <a:bodyPr/>
          <a:lstStyle/>
          <a:p>
            <a:pPr algn="l"/>
            <a:r>
              <a:rPr lang="en-CA" sz="3200" b="1" dirty="0">
                <a:solidFill>
                  <a:schemeClr val="tx2"/>
                </a:solidFill>
                <a:latin typeface="+mn-lt"/>
                <a:cs typeface="Arial" panose="020B0604020202020204" pitchFamily="34" charset="0"/>
              </a:rPr>
              <a:t>Airshed Credibility</a:t>
            </a:r>
          </a:p>
        </p:txBody>
      </p:sp>
      <p:sp>
        <p:nvSpPr>
          <p:cNvPr id="5" name="TextBox 4"/>
          <p:cNvSpPr txBox="1"/>
          <p:nvPr/>
        </p:nvSpPr>
        <p:spPr>
          <a:xfrm>
            <a:off x="304800" y="1402702"/>
            <a:ext cx="7989887" cy="5309146"/>
          </a:xfrm>
          <a:prstGeom prst="rect">
            <a:avLst/>
          </a:prstGeom>
          <a:noFill/>
        </p:spPr>
        <p:txBody>
          <a:bodyPr wrap="square">
            <a:spAutoFit/>
          </a:bodyPr>
          <a:lstStyle/>
          <a:p>
            <a:pPr marL="514350" lvl="0" indent="-514350">
              <a:spcBef>
                <a:spcPts val="1800"/>
              </a:spcBef>
              <a:buClr>
                <a:schemeClr val="accent2">
                  <a:lumMod val="75000"/>
                </a:schemeClr>
              </a:buClr>
              <a:buSzPct val="80000"/>
              <a:buFont typeface="Wingdings" panose="05000000000000000000" pitchFamily="2" charset="2"/>
              <a:buChar char="Ø"/>
              <a:defRPr/>
            </a:pPr>
            <a:r>
              <a:rPr lang="en-CA" sz="2400" dirty="0">
                <a:solidFill>
                  <a:prstClr val="black"/>
                </a:solidFill>
                <a:latin typeface="+mn-lt"/>
                <a:cs typeface="Arial" panose="020B0604020202020204" pitchFamily="34" charset="0"/>
              </a:rPr>
              <a:t>Partnership between the public, industry, Indigenous communities, non-governmental organizations and all levels of government.</a:t>
            </a:r>
          </a:p>
          <a:p>
            <a:pPr marL="514350" lvl="0" indent="-514350">
              <a:spcBef>
                <a:spcPts val="1800"/>
              </a:spcBef>
              <a:buClr>
                <a:schemeClr val="accent2">
                  <a:lumMod val="75000"/>
                </a:schemeClr>
              </a:buClr>
              <a:buSzPct val="80000"/>
              <a:buFont typeface="Wingdings" panose="05000000000000000000" pitchFamily="2" charset="2"/>
              <a:buChar char="Ø"/>
              <a:defRPr/>
            </a:pPr>
            <a:r>
              <a:rPr lang="en-CA" sz="2400" dirty="0">
                <a:solidFill>
                  <a:prstClr val="black"/>
                </a:solidFill>
                <a:cs typeface="Arial" panose="020B0604020202020204" pitchFamily="34" charset="0"/>
              </a:rPr>
              <a:t>Independent, third party organizations that operate on a consensus basis.</a:t>
            </a:r>
            <a:endParaRPr lang="en-CA" sz="2400" dirty="0">
              <a:solidFill>
                <a:prstClr val="black"/>
              </a:solidFill>
              <a:latin typeface="+mn-lt"/>
              <a:cs typeface="Arial" panose="020B0604020202020204" pitchFamily="34" charset="0"/>
            </a:endParaRPr>
          </a:p>
          <a:p>
            <a:pPr marL="514350" lvl="0" indent="-514350">
              <a:spcBef>
                <a:spcPts val="1800"/>
              </a:spcBef>
              <a:buClr>
                <a:schemeClr val="accent2">
                  <a:lumMod val="75000"/>
                </a:schemeClr>
              </a:buClr>
              <a:buSzPct val="80000"/>
              <a:buFont typeface="Wingdings" panose="05000000000000000000" pitchFamily="2" charset="2"/>
              <a:buChar char="Ø"/>
              <a:defRPr/>
            </a:pPr>
            <a:r>
              <a:rPr lang="en-CA" sz="2400" dirty="0">
                <a:solidFill>
                  <a:prstClr val="black"/>
                </a:solidFill>
                <a:latin typeface="+mn-lt"/>
                <a:cs typeface="Arial" panose="020B0604020202020204" pitchFamily="34" charset="0"/>
              </a:rPr>
              <a:t>Transparent, credible air quality information is made available to everyone.</a:t>
            </a:r>
          </a:p>
          <a:p>
            <a:pPr marL="514350" lvl="0" indent="-514350">
              <a:spcBef>
                <a:spcPts val="1800"/>
              </a:spcBef>
              <a:buClr>
                <a:schemeClr val="accent2">
                  <a:lumMod val="75000"/>
                </a:schemeClr>
              </a:buClr>
              <a:buSzPct val="80000"/>
              <a:buFont typeface="Wingdings" panose="05000000000000000000" pitchFamily="2" charset="2"/>
              <a:buChar char="Ø"/>
              <a:defRPr/>
            </a:pPr>
            <a:r>
              <a:rPr lang="en-CA" sz="2400" dirty="0">
                <a:solidFill>
                  <a:prstClr val="black"/>
                </a:solidFill>
                <a:latin typeface="+mn-lt"/>
                <a:cs typeface="Arial" panose="020B0604020202020204" pitchFamily="34" charset="0"/>
              </a:rPr>
              <a:t>Public trust in data and support of programs. </a:t>
            </a:r>
          </a:p>
          <a:p>
            <a:pPr marL="514350" indent="-514350">
              <a:spcBef>
                <a:spcPts val="1800"/>
              </a:spcBef>
              <a:buClr>
                <a:schemeClr val="accent2">
                  <a:lumMod val="75000"/>
                </a:schemeClr>
              </a:buClr>
              <a:buSzPct val="80000"/>
              <a:buFont typeface="Wingdings" panose="05000000000000000000" pitchFamily="2" charset="2"/>
              <a:buChar char="Ø"/>
              <a:defRPr/>
            </a:pPr>
            <a:r>
              <a:rPr lang="en-CA" sz="2400" dirty="0">
                <a:latin typeface="+mn-lt"/>
                <a:cs typeface="Arial" panose="020B0604020202020204" pitchFamily="34" charset="0"/>
              </a:rPr>
              <a:t>Monitoring meets regulatory requirements</a:t>
            </a:r>
            <a:r>
              <a:rPr lang="en-CA" sz="2400" dirty="0">
                <a:solidFill>
                  <a:prstClr val="black"/>
                </a:solidFill>
                <a:cs typeface="Arial" panose="020B0604020202020204" pitchFamily="34" charset="0"/>
              </a:rPr>
              <a:t> for industry and also provides social license to operate.</a:t>
            </a:r>
          </a:p>
          <a:p>
            <a:pPr lvl="0">
              <a:spcBef>
                <a:spcPts val="1800"/>
              </a:spcBef>
              <a:buClr>
                <a:schemeClr val="accent2">
                  <a:lumMod val="75000"/>
                </a:schemeClr>
              </a:buClr>
              <a:buSzPct val="80000"/>
              <a:defRPr/>
            </a:pPr>
            <a:endParaRPr lang="en-CA" sz="2400" dirty="0">
              <a:solidFill>
                <a:prstClr val="black"/>
              </a:solidFill>
              <a:latin typeface="+mn-lt"/>
              <a:cs typeface="Arial" panose="020B0604020202020204" pitchFamily="34" charset="0"/>
            </a:endParaRPr>
          </a:p>
        </p:txBody>
      </p:sp>
    </p:spTree>
    <p:extLst>
      <p:ext uri="{BB962C8B-B14F-4D97-AF65-F5344CB8AC3E}">
        <p14:creationId xmlns:p14="http://schemas.microsoft.com/office/powerpoint/2010/main" val="471680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1"/>
          <p:cNvSpPr txBox="1">
            <a:spLocks/>
          </p:cNvSpPr>
          <p:nvPr/>
        </p:nvSpPr>
        <p:spPr>
          <a:xfrm>
            <a:off x="158621" y="1388188"/>
            <a:ext cx="8378825" cy="4622800"/>
          </a:xfrm>
          <a:prstGeom prst="rect">
            <a:avLst/>
          </a:prstGeom>
        </p:spPr>
        <p:txBody>
          <a:bodyPr rtlCol="0">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eaLnBrk="1" hangingPunct="1">
              <a:spcBef>
                <a:spcPts val="1800"/>
              </a:spcBef>
              <a:buClr>
                <a:schemeClr val="accent2">
                  <a:lumMod val="75000"/>
                </a:schemeClr>
              </a:buClr>
              <a:buSzPct val="80000"/>
              <a:buFont typeface="Wingdings" panose="05000000000000000000" pitchFamily="2" charset="2"/>
              <a:buChar char="Ø"/>
              <a:defRPr/>
            </a:pPr>
            <a:r>
              <a:rPr lang="en-CA" sz="2200" dirty="0">
                <a:solidFill>
                  <a:prstClr val="black"/>
                </a:solidFill>
                <a:cs typeface="Arial" panose="020B0604020202020204" pitchFamily="34" charset="0"/>
              </a:rPr>
              <a:t>Education and outreach</a:t>
            </a:r>
          </a:p>
          <a:p>
            <a:pPr marL="514350" indent="-514350" eaLnBrk="1" hangingPunct="1">
              <a:spcBef>
                <a:spcPts val="1800"/>
              </a:spcBef>
              <a:buClr>
                <a:schemeClr val="accent2">
                  <a:lumMod val="75000"/>
                </a:schemeClr>
              </a:buClr>
              <a:buSzPct val="80000"/>
              <a:buFont typeface="Wingdings" panose="05000000000000000000" pitchFamily="2" charset="2"/>
              <a:buChar char="Ø"/>
              <a:defRPr/>
            </a:pPr>
            <a:r>
              <a:rPr lang="en-CA" sz="2200" dirty="0">
                <a:solidFill>
                  <a:prstClr val="black"/>
                </a:solidFill>
                <a:cs typeface="Arial" panose="020B0604020202020204" pitchFamily="34" charset="0"/>
              </a:rPr>
              <a:t>Community involvement at local events</a:t>
            </a:r>
          </a:p>
          <a:p>
            <a:pPr marL="719138" lvl="1" indent="-360363" eaLnBrk="1" fontAlgn="auto" hangingPunct="1">
              <a:spcBef>
                <a:spcPts val="0"/>
              </a:spcBef>
              <a:spcAft>
                <a:spcPts val="0"/>
              </a:spcAft>
              <a:buFont typeface="Arial"/>
              <a:buNone/>
              <a:defRPr/>
            </a:pPr>
            <a:endParaRPr lang="en-CA" dirty="0">
              <a:solidFill>
                <a:schemeClr val="accent3">
                  <a:lumMod val="75000"/>
                </a:schemeClr>
              </a:solidFill>
            </a:endParaRPr>
          </a:p>
          <a:p>
            <a:pPr marL="719138" lvl="1" indent="-360363" eaLnBrk="1" fontAlgn="auto" hangingPunct="1">
              <a:spcBef>
                <a:spcPts val="0"/>
              </a:spcBef>
              <a:spcAft>
                <a:spcPts val="0"/>
              </a:spcAft>
              <a:buFont typeface="Arial"/>
              <a:buNone/>
              <a:defRPr/>
            </a:pPr>
            <a:endParaRPr lang="en-CA" dirty="0">
              <a:solidFill>
                <a:schemeClr val="accent3">
                  <a:lumMod val="75000"/>
                </a:schemeClr>
              </a:solidFill>
            </a:endParaRPr>
          </a:p>
          <a:p>
            <a:pPr marL="630000" lvl="2" eaLnBrk="1" fontAlgn="auto" hangingPunct="1">
              <a:spcAft>
                <a:spcPts val="0"/>
              </a:spcAft>
              <a:buFont typeface="Arial"/>
              <a:buNone/>
              <a:defRPr/>
            </a:pPr>
            <a:endParaRPr lang="en-US" dirty="0">
              <a:solidFill>
                <a:srgbClr val="287174"/>
              </a:solidFill>
            </a:endParaRPr>
          </a:p>
        </p:txBody>
      </p:sp>
      <p:pic>
        <p:nvPicPr>
          <p:cNvPr id="3" name="Picture 2"/>
          <p:cNvPicPr>
            <a:picLocks noChangeAspect="1"/>
          </p:cNvPicPr>
          <p:nvPr/>
        </p:nvPicPr>
        <p:blipFill>
          <a:blip r:embed="rId3"/>
          <a:stretch>
            <a:fillRect/>
          </a:stretch>
        </p:blipFill>
        <p:spPr>
          <a:xfrm>
            <a:off x="3290539" y="2903838"/>
            <a:ext cx="5853461" cy="3978876"/>
          </a:xfrm>
          <a:prstGeom prst="rect">
            <a:avLst/>
          </a:prstGeom>
        </p:spPr>
      </p:pic>
      <p:sp>
        <p:nvSpPr>
          <p:cNvPr id="5" name="TextBox 4"/>
          <p:cNvSpPr txBox="1"/>
          <p:nvPr/>
        </p:nvSpPr>
        <p:spPr>
          <a:xfrm>
            <a:off x="158621" y="1937786"/>
            <a:ext cx="2992351" cy="2785378"/>
          </a:xfrm>
          <a:prstGeom prst="rect">
            <a:avLst/>
          </a:prstGeom>
          <a:noFill/>
        </p:spPr>
        <p:txBody>
          <a:bodyPr wrap="square" rtlCol="0">
            <a:spAutoFit/>
          </a:bodyPr>
          <a:lstStyle/>
          <a:p>
            <a:pPr marL="0" lvl="1" defTabSz="457200">
              <a:spcBef>
                <a:spcPts val="0"/>
              </a:spcBef>
              <a:buClr>
                <a:srgbClr val="C0504D">
                  <a:lumMod val="75000"/>
                </a:srgbClr>
              </a:buClr>
              <a:buSzPct val="80000"/>
              <a:defRPr/>
            </a:pPr>
            <a:r>
              <a:rPr lang="en-CA" sz="2800" dirty="0">
                <a:solidFill>
                  <a:prstClr val="black"/>
                </a:solidFill>
                <a:latin typeface="Calibri"/>
                <a:cs typeface="Arial" panose="020B0604020202020204" pitchFamily="34" charset="0"/>
              </a:rPr>
              <a:t>       </a:t>
            </a:r>
          </a:p>
          <a:p>
            <a:pPr marL="514350" lvl="1" indent="-514350" fontAlgn="base">
              <a:spcBef>
                <a:spcPts val="1800"/>
              </a:spcBef>
              <a:spcAft>
                <a:spcPct val="0"/>
              </a:spcAft>
              <a:buClr>
                <a:schemeClr val="accent2">
                  <a:lumMod val="75000"/>
                </a:schemeClr>
              </a:buClr>
              <a:buSzPct val="80000"/>
              <a:buFont typeface="Wingdings" panose="05000000000000000000" pitchFamily="2" charset="2"/>
              <a:buChar char="Ø"/>
              <a:defRPr/>
            </a:pPr>
            <a:r>
              <a:rPr lang="en-CA" sz="2200" dirty="0">
                <a:solidFill>
                  <a:prstClr val="black"/>
                </a:solidFill>
                <a:cs typeface="Arial" panose="020B0604020202020204" pitchFamily="34" charset="0"/>
              </a:rPr>
              <a:t>Facilitation of multi-stakeholder dialogue around air quality issues within the community</a:t>
            </a:r>
            <a:endParaRPr lang="en-CA" sz="2800" dirty="0">
              <a:solidFill>
                <a:prstClr val="black"/>
              </a:solidFill>
              <a:latin typeface="Calibri"/>
              <a:cs typeface="Arial" panose="020B0604020202020204" pitchFamily="34" charset="0"/>
            </a:endParaRPr>
          </a:p>
        </p:txBody>
      </p:sp>
      <p:sp>
        <p:nvSpPr>
          <p:cNvPr id="7" name="Title 6">
            <a:extLst>
              <a:ext uri="{FF2B5EF4-FFF2-40B4-BE49-F238E27FC236}">
                <a16:creationId xmlns:a16="http://schemas.microsoft.com/office/drawing/2014/main" id="{EE8C706D-A114-427A-A9AC-A506E4294C5D}"/>
              </a:ext>
            </a:extLst>
          </p:cNvPr>
          <p:cNvSpPr>
            <a:spLocks noGrp="1"/>
          </p:cNvSpPr>
          <p:nvPr>
            <p:ph type="title"/>
          </p:nvPr>
        </p:nvSpPr>
        <p:spPr/>
        <p:txBody>
          <a:bodyPr/>
          <a:lstStyle/>
          <a:p>
            <a:r>
              <a:rPr lang="en-CA" sz="3600" b="1" dirty="0">
                <a:solidFill>
                  <a:schemeClr val="tx2"/>
                </a:solidFill>
                <a:latin typeface="+mn-lt"/>
                <a:cs typeface="Arial" panose="020B0604020202020204" pitchFamily="34" charset="0"/>
              </a:rPr>
              <a:t>  </a:t>
            </a:r>
          </a:p>
        </p:txBody>
      </p:sp>
      <p:sp>
        <p:nvSpPr>
          <p:cNvPr id="8" name="TextBox 7">
            <a:extLst>
              <a:ext uri="{FF2B5EF4-FFF2-40B4-BE49-F238E27FC236}">
                <a16:creationId xmlns:a16="http://schemas.microsoft.com/office/drawing/2014/main" id="{FEFEF7E5-0E81-4B74-B712-5296BAF5FE60}"/>
              </a:ext>
            </a:extLst>
          </p:cNvPr>
          <p:cNvSpPr txBox="1"/>
          <p:nvPr/>
        </p:nvSpPr>
        <p:spPr>
          <a:xfrm>
            <a:off x="279918" y="177282"/>
            <a:ext cx="6936428" cy="584775"/>
          </a:xfrm>
          <a:prstGeom prst="rect">
            <a:avLst/>
          </a:prstGeom>
          <a:noFill/>
        </p:spPr>
        <p:txBody>
          <a:bodyPr wrap="square" rtlCol="0">
            <a:spAutoFit/>
          </a:bodyPr>
          <a:lstStyle/>
          <a:p>
            <a:r>
              <a:rPr lang="en-CA" sz="3200" b="1" dirty="0">
                <a:solidFill>
                  <a:schemeClr val="tx2"/>
                </a:solidFill>
                <a:cs typeface="Arial" panose="020B0604020202020204" pitchFamily="34" charset="0"/>
              </a:rPr>
              <a:t>Airsheds do more than monitor</a:t>
            </a:r>
            <a:endParaRPr lang="en-CA" sz="3200" dirty="0"/>
          </a:p>
        </p:txBody>
      </p:sp>
    </p:spTree>
    <p:extLst>
      <p:ext uri="{BB962C8B-B14F-4D97-AF65-F5344CB8AC3E}">
        <p14:creationId xmlns:p14="http://schemas.microsoft.com/office/powerpoint/2010/main" val="3261983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03124" y="186612"/>
            <a:ext cx="8229600" cy="1143000"/>
          </a:xfrm>
        </p:spPr>
        <p:txBody>
          <a:bodyPr/>
          <a:lstStyle/>
          <a:p>
            <a:pPr algn="l"/>
            <a:r>
              <a:rPr lang="en-CA" sz="3200" b="1" dirty="0">
                <a:solidFill>
                  <a:schemeClr val="tx2"/>
                </a:solidFill>
                <a:latin typeface="+mn-lt"/>
                <a:cs typeface="Arial" panose="020B0604020202020204" pitchFamily="34" charset="0"/>
              </a:rPr>
              <a:t>Fort Air Partnership</a:t>
            </a:r>
          </a:p>
        </p:txBody>
      </p:sp>
      <p:sp>
        <p:nvSpPr>
          <p:cNvPr id="5" name="TextBox 4"/>
          <p:cNvSpPr txBox="1"/>
          <p:nvPr/>
        </p:nvSpPr>
        <p:spPr>
          <a:xfrm>
            <a:off x="272469" y="1040010"/>
            <a:ext cx="4009766" cy="4955203"/>
          </a:xfrm>
          <a:prstGeom prst="rect">
            <a:avLst/>
          </a:prstGeom>
          <a:noFill/>
        </p:spPr>
        <p:txBody>
          <a:bodyPr wrap="square">
            <a:spAutoFit/>
          </a:bodyPr>
          <a:lstStyle/>
          <a:p>
            <a:pPr marL="514350" indent="-514350">
              <a:spcBef>
                <a:spcPts val="1800"/>
              </a:spcBef>
              <a:buClr>
                <a:schemeClr val="accent2">
                  <a:lumMod val="75000"/>
                </a:schemeClr>
              </a:buClr>
              <a:buSzPct val="80000"/>
              <a:buFont typeface="Wingdings" panose="05000000000000000000" pitchFamily="2" charset="2"/>
              <a:buChar char="Ø"/>
              <a:defRPr/>
            </a:pPr>
            <a:r>
              <a:rPr lang="en-US" sz="2200" dirty="0">
                <a:solidFill>
                  <a:prstClr val="black"/>
                </a:solidFill>
                <a:latin typeface="+mn-lt"/>
                <a:cs typeface="Arial" panose="020B0604020202020204" pitchFamily="34" charset="0"/>
              </a:rPr>
              <a:t>Independent, transparent, non-profit, multi-stakeholder organization. Established in 1997.</a:t>
            </a:r>
          </a:p>
          <a:p>
            <a:pPr marL="514350" indent="-514350">
              <a:spcBef>
                <a:spcPts val="1800"/>
              </a:spcBef>
              <a:buClr>
                <a:schemeClr val="accent2">
                  <a:lumMod val="75000"/>
                </a:schemeClr>
              </a:buClr>
              <a:buSzPct val="80000"/>
              <a:buFont typeface="Wingdings" panose="05000000000000000000" pitchFamily="2" charset="2"/>
              <a:buChar char="Ø"/>
              <a:defRPr/>
            </a:pPr>
            <a:r>
              <a:rPr lang="en-US" sz="2200" i="1" dirty="0">
                <a:solidFill>
                  <a:prstClr val="black"/>
                </a:solidFill>
                <a:latin typeface="+mn-lt"/>
                <a:cs typeface="Arial" panose="020B0604020202020204" pitchFamily="34" charset="0"/>
              </a:rPr>
              <a:t>Mission: </a:t>
            </a:r>
            <a:r>
              <a:rPr lang="en-CA" sz="2200" i="1" dirty="0">
                <a:solidFill>
                  <a:prstClr val="black"/>
                </a:solidFill>
                <a:latin typeface="+mn-lt"/>
              </a:rPr>
              <a:t>Operate a regional network to monitor and report on credible and comprehensive ambient air quality information. </a:t>
            </a:r>
            <a:endParaRPr lang="en-US" sz="2200" dirty="0">
              <a:solidFill>
                <a:prstClr val="black"/>
              </a:solidFill>
              <a:latin typeface="+mn-lt"/>
              <a:cs typeface="Arial" panose="020B0604020202020204" pitchFamily="34" charset="0"/>
            </a:endParaRPr>
          </a:p>
          <a:p>
            <a:pPr marL="514350" indent="-514350">
              <a:spcBef>
                <a:spcPts val="1800"/>
              </a:spcBef>
              <a:buClr>
                <a:schemeClr val="accent2">
                  <a:lumMod val="75000"/>
                </a:schemeClr>
              </a:buClr>
              <a:buSzPct val="80000"/>
              <a:buFont typeface="Wingdings" panose="05000000000000000000" pitchFamily="2" charset="2"/>
              <a:buChar char="Ø"/>
              <a:defRPr/>
            </a:pPr>
            <a:r>
              <a:rPr lang="en-US" sz="2200" dirty="0">
                <a:solidFill>
                  <a:prstClr val="black"/>
                </a:solidFill>
                <a:latin typeface="+mn-lt"/>
                <a:cs typeface="Arial" panose="020B0604020202020204" pitchFamily="34" charset="0"/>
              </a:rPr>
              <a:t>Funded by industry, province and municipalities.</a:t>
            </a:r>
          </a:p>
        </p:txBody>
      </p:sp>
      <p:pic>
        <p:nvPicPr>
          <p:cNvPr id="3" name="Picture 2" descr="A picture containing sky, outdoor, grass, tree&#10;&#10;Description automatically generated">
            <a:extLst>
              <a:ext uri="{FF2B5EF4-FFF2-40B4-BE49-F238E27FC236}">
                <a16:creationId xmlns:a16="http://schemas.microsoft.com/office/drawing/2014/main" id="{6FF821D7-022E-4F65-A528-FF72088B0A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1040" y="1618735"/>
            <a:ext cx="4962960" cy="5239265"/>
          </a:xfrm>
          <a:prstGeom prst="rect">
            <a:avLst/>
          </a:prstGeom>
        </p:spPr>
      </p:pic>
    </p:spTree>
    <p:extLst>
      <p:ext uri="{BB962C8B-B14F-4D97-AF65-F5344CB8AC3E}">
        <p14:creationId xmlns:p14="http://schemas.microsoft.com/office/powerpoint/2010/main" val="3523889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379379" y="381000"/>
            <a:ext cx="4114800" cy="533400"/>
          </a:xfrm>
        </p:spPr>
        <p:txBody>
          <a:bodyPr/>
          <a:lstStyle/>
          <a:p>
            <a:pPr algn="l" eaLnBrk="1" hangingPunct="1"/>
            <a:r>
              <a:rPr lang="en-US" altLang="en-US" sz="3200" b="1" dirty="0">
                <a:solidFill>
                  <a:schemeClr val="tx2"/>
                </a:solidFill>
                <a:latin typeface="+mn-lt"/>
                <a:cs typeface="Arial" panose="020B0604020202020204" pitchFamily="34" charset="0"/>
              </a:rPr>
              <a:t>FAP Network</a:t>
            </a:r>
          </a:p>
        </p:txBody>
      </p:sp>
      <p:sp>
        <p:nvSpPr>
          <p:cNvPr id="2" name="TextBox 1"/>
          <p:cNvSpPr txBox="1"/>
          <p:nvPr/>
        </p:nvSpPr>
        <p:spPr>
          <a:xfrm>
            <a:off x="379379" y="1555204"/>
            <a:ext cx="3341687" cy="3231654"/>
          </a:xfrm>
          <a:prstGeom prst="rect">
            <a:avLst/>
          </a:prstGeom>
          <a:noFill/>
        </p:spPr>
        <p:txBody>
          <a:bodyPr wrap="square">
            <a:spAutoFit/>
          </a:bodyPr>
          <a:lstStyle/>
          <a:p>
            <a:pPr>
              <a:spcBef>
                <a:spcPct val="30000"/>
              </a:spcBef>
              <a:defRPr/>
            </a:pPr>
            <a:r>
              <a:rPr lang="en-US" sz="2400" b="1" dirty="0">
                <a:solidFill>
                  <a:schemeClr val="tx2"/>
                </a:solidFill>
                <a:latin typeface="+mn-lt"/>
                <a:cs typeface="Arial" panose="020B0604020202020204" pitchFamily="34" charset="0"/>
              </a:rPr>
              <a:t>Boundary:</a:t>
            </a:r>
            <a:r>
              <a:rPr lang="en-US" sz="2400" b="1" dirty="0">
                <a:solidFill>
                  <a:prstClr val="black"/>
                </a:solidFill>
                <a:latin typeface="+mn-lt"/>
                <a:cs typeface="Arial" panose="020B0604020202020204" pitchFamily="34" charset="0"/>
              </a:rPr>
              <a:t> </a:t>
            </a:r>
            <a:r>
              <a:rPr lang="en-US" sz="2400" dirty="0">
                <a:solidFill>
                  <a:prstClr val="black"/>
                </a:solidFill>
                <a:latin typeface="+mn-lt"/>
                <a:cs typeface="Arial" panose="020B0604020202020204" pitchFamily="34" charset="0"/>
              </a:rPr>
              <a:t>4500 km</a:t>
            </a:r>
            <a:r>
              <a:rPr lang="en-US" sz="2400" baseline="30000" dirty="0">
                <a:solidFill>
                  <a:prstClr val="black"/>
                </a:solidFill>
                <a:latin typeface="+mn-lt"/>
                <a:cs typeface="Arial" panose="020B0604020202020204" pitchFamily="34" charset="0"/>
              </a:rPr>
              <a:t>2</a:t>
            </a:r>
            <a:r>
              <a:rPr lang="en-US" sz="2400" dirty="0">
                <a:solidFill>
                  <a:prstClr val="black"/>
                </a:solidFill>
                <a:latin typeface="+mn-lt"/>
                <a:cs typeface="Arial" panose="020B0604020202020204" pitchFamily="34" charset="0"/>
              </a:rPr>
              <a:t>  </a:t>
            </a:r>
          </a:p>
          <a:p>
            <a:pPr>
              <a:spcBef>
                <a:spcPct val="30000"/>
              </a:spcBef>
              <a:defRPr/>
            </a:pPr>
            <a:r>
              <a:rPr lang="en-US" sz="2400" dirty="0">
                <a:solidFill>
                  <a:prstClr val="black"/>
                </a:solidFill>
                <a:latin typeface="+mn-lt"/>
                <a:cs typeface="Arial" panose="020B0604020202020204" pitchFamily="34" charset="0"/>
              </a:rPr>
              <a:t> </a:t>
            </a:r>
          </a:p>
          <a:p>
            <a:pPr>
              <a:spcBef>
                <a:spcPct val="30000"/>
              </a:spcBef>
              <a:defRPr/>
            </a:pPr>
            <a:r>
              <a:rPr lang="en-US" sz="2400" b="1" dirty="0">
                <a:solidFill>
                  <a:schemeClr val="tx2"/>
                </a:solidFill>
                <a:latin typeface="+mn-lt"/>
                <a:cs typeface="Arial" panose="020B0604020202020204" pitchFamily="34" charset="0"/>
              </a:rPr>
              <a:t>Monitoring Sites: </a:t>
            </a:r>
          </a:p>
          <a:p>
            <a:pPr marL="342900" indent="-342900">
              <a:spcBef>
                <a:spcPct val="30000"/>
              </a:spcBef>
              <a:buClr>
                <a:schemeClr val="accent2">
                  <a:lumMod val="75000"/>
                </a:schemeClr>
              </a:buClr>
              <a:buSzPct val="80000"/>
              <a:buFont typeface="Wingdings" panose="05000000000000000000" pitchFamily="2" charset="2"/>
              <a:buChar char="Ø"/>
              <a:defRPr/>
            </a:pPr>
            <a:r>
              <a:rPr lang="en-US" sz="2400" dirty="0">
                <a:solidFill>
                  <a:prstClr val="black"/>
                </a:solidFill>
                <a:latin typeface="+mn-lt"/>
                <a:cs typeface="Arial" panose="020B0604020202020204" pitchFamily="34" charset="0"/>
              </a:rPr>
              <a:t>9 fixed continuous stations </a:t>
            </a:r>
          </a:p>
          <a:p>
            <a:pPr marL="342900" indent="-342900">
              <a:spcBef>
                <a:spcPct val="30000"/>
              </a:spcBef>
              <a:buClr>
                <a:schemeClr val="accent2">
                  <a:lumMod val="75000"/>
                </a:schemeClr>
              </a:buClr>
              <a:buSzPct val="80000"/>
              <a:buFont typeface="Wingdings" panose="05000000000000000000" pitchFamily="2" charset="2"/>
              <a:buChar char="Ø"/>
              <a:defRPr/>
            </a:pPr>
            <a:r>
              <a:rPr lang="en-US" sz="2400" dirty="0">
                <a:solidFill>
                  <a:prstClr val="black"/>
                </a:solidFill>
                <a:latin typeface="+mn-lt"/>
                <a:cs typeface="Arial" panose="020B0604020202020204" pitchFamily="34" charset="0"/>
              </a:rPr>
              <a:t>1 portable station </a:t>
            </a:r>
          </a:p>
          <a:p>
            <a:pPr marL="342900" indent="-342900">
              <a:spcBef>
                <a:spcPct val="30000"/>
              </a:spcBef>
              <a:buClr>
                <a:schemeClr val="accent2">
                  <a:lumMod val="75000"/>
                </a:schemeClr>
              </a:buClr>
              <a:buSzPct val="80000"/>
              <a:buFont typeface="Wingdings" panose="05000000000000000000" pitchFamily="2" charset="2"/>
              <a:buChar char="Ø"/>
              <a:defRPr/>
            </a:pPr>
            <a:r>
              <a:rPr lang="en-US" sz="2400" dirty="0">
                <a:latin typeface="+mn-lt"/>
                <a:cs typeface="Arial" panose="020B0604020202020204" pitchFamily="34" charset="0"/>
              </a:rPr>
              <a:t>47 </a:t>
            </a:r>
            <a:r>
              <a:rPr lang="en-US" sz="2400" dirty="0">
                <a:solidFill>
                  <a:prstClr val="black"/>
                </a:solidFill>
                <a:latin typeface="+mn-lt"/>
                <a:cs typeface="Arial" panose="020B0604020202020204" pitchFamily="34" charset="0"/>
              </a:rPr>
              <a:t>passive sites</a:t>
            </a:r>
          </a:p>
        </p:txBody>
      </p:sp>
      <p:pic>
        <p:nvPicPr>
          <p:cNvPr id="4" name="Picture 3" descr="A close up of a map&#10;&#10;Description automatically generated">
            <a:extLst>
              <a:ext uri="{FF2B5EF4-FFF2-40B4-BE49-F238E27FC236}">
                <a16:creationId xmlns:a16="http://schemas.microsoft.com/office/drawing/2014/main" id="{49426834-F4DF-4428-B8D0-CD613B2BB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9995" y="186018"/>
            <a:ext cx="5011882" cy="6485964"/>
          </a:xfrm>
          <a:prstGeom prst="rect">
            <a:avLst/>
          </a:prstGeom>
        </p:spPr>
      </p:pic>
    </p:spTree>
    <p:extLst>
      <p:ext uri="{BB962C8B-B14F-4D97-AF65-F5344CB8AC3E}">
        <p14:creationId xmlns:p14="http://schemas.microsoft.com/office/powerpoint/2010/main" val="3299578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bwMode="auto">
          <a:xfrm>
            <a:off x="195943"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Geneva" pitchFamily="1" charset="-128"/>
                <a:cs typeface="Geneva" pitchFamily="1" charset="-128"/>
              </a:defRPr>
            </a:lvl1pPr>
            <a:lvl2pPr algn="ctr" defTabSz="457200" rtl="0" eaLnBrk="1" fontAlgn="base" hangingPunct="1">
              <a:spcBef>
                <a:spcPct val="0"/>
              </a:spcBef>
              <a:spcAft>
                <a:spcPct val="0"/>
              </a:spcAft>
              <a:defRPr sz="4400">
                <a:solidFill>
                  <a:schemeClr val="tx1"/>
                </a:solidFill>
                <a:latin typeface="Calibri" charset="0"/>
                <a:ea typeface="Geneva" pitchFamily="1" charset="-128"/>
                <a:cs typeface="Geneva" pitchFamily="1" charset="-128"/>
              </a:defRPr>
            </a:lvl2pPr>
            <a:lvl3pPr algn="ctr" defTabSz="457200" rtl="0" eaLnBrk="1" fontAlgn="base" hangingPunct="1">
              <a:spcBef>
                <a:spcPct val="0"/>
              </a:spcBef>
              <a:spcAft>
                <a:spcPct val="0"/>
              </a:spcAft>
              <a:defRPr sz="4400">
                <a:solidFill>
                  <a:schemeClr val="tx1"/>
                </a:solidFill>
                <a:latin typeface="Calibri" charset="0"/>
                <a:ea typeface="Geneva" pitchFamily="1" charset="-128"/>
                <a:cs typeface="Geneva" pitchFamily="1" charset="-128"/>
              </a:defRPr>
            </a:lvl3pPr>
            <a:lvl4pPr algn="ctr" defTabSz="457200" rtl="0" eaLnBrk="1" fontAlgn="base" hangingPunct="1">
              <a:spcBef>
                <a:spcPct val="0"/>
              </a:spcBef>
              <a:spcAft>
                <a:spcPct val="0"/>
              </a:spcAft>
              <a:defRPr sz="4400">
                <a:solidFill>
                  <a:schemeClr val="tx1"/>
                </a:solidFill>
                <a:latin typeface="Calibri" charset="0"/>
                <a:ea typeface="Geneva" pitchFamily="1" charset="-128"/>
                <a:cs typeface="Geneva" pitchFamily="1" charset="-128"/>
              </a:defRPr>
            </a:lvl4pPr>
            <a:lvl5pPr algn="ctr" defTabSz="457200" rtl="0" eaLnBrk="1" fontAlgn="base" hangingPunct="1">
              <a:spcBef>
                <a:spcPct val="0"/>
              </a:spcBef>
              <a:spcAft>
                <a:spcPct val="0"/>
              </a:spcAft>
              <a:defRPr sz="4400">
                <a:solidFill>
                  <a:schemeClr val="tx1"/>
                </a:solidFill>
                <a:latin typeface="Calibri" charset="0"/>
                <a:ea typeface="Geneva" pitchFamily="1" charset="-128"/>
                <a:cs typeface="Geneva" pitchFamily="1" charset="-128"/>
              </a:defRPr>
            </a:lvl5pPr>
            <a:lvl6pPr marL="457200" algn="ctr" defTabSz="457200" rtl="0" eaLnBrk="1" fontAlgn="base" hangingPunct="1">
              <a:spcBef>
                <a:spcPct val="0"/>
              </a:spcBef>
              <a:spcAft>
                <a:spcPct val="0"/>
              </a:spcAft>
              <a:defRPr sz="4400">
                <a:solidFill>
                  <a:schemeClr val="tx1"/>
                </a:solidFill>
                <a:latin typeface="Calibri" charset="0"/>
                <a:ea typeface="Geneva" pitchFamily="1" charset="-128"/>
                <a:cs typeface="Geneva" pitchFamily="1" charset="-128"/>
              </a:defRPr>
            </a:lvl6pPr>
            <a:lvl7pPr marL="914400" algn="ctr" defTabSz="457200" rtl="0" eaLnBrk="1" fontAlgn="base" hangingPunct="1">
              <a:spcBef>
                <a:spcPct val="0"/>
              </a:spcBef>
              <a:spcAft>
                <a:spcPct val="0"/>
              </a:spcAft>
              <a:defRPr sz="4400">
                <a:solidFill>
                  <a:schemeClr val="tx1"/>
                </a:solidFill>
                <a:latin typeface="Calibri" charset="0"/>
                <a:ea typeface="Geneva" pitchFamily="1" charset="-128"/>
                <a:cs typeface="Geneva" pitchFamily="1" charset="-128"/>
              </a:defRPr>
            </a:lvl7pPr>
            <a:lvl8pPr marL="1371600" algn="ctr" defTabSz="457200" rtl="0" eaLnBrk="1" fontAlgn="base" hangingPunct="1">
              <a:spcBef>
                <a:spcPct val="0"/>
              </a:spcBef>
              <a:spcAft>
                <a:spcPct val="0"/>
              </a:spcAft>
              <a:defRPr sz="4400">
                <a:solidFill>
                  <a:schemeClr val="tx1"/>
                </a:solidFill>
                <a:latin typeface="Calibri" charset="0"/>
                <a:ea typeface="Geneva" pitchFamily="1" charset="-128"/>
                <a:cs typeface="Geneva" pitchFamily="1" charset="-128"/>
              </a:defRPr>
            </a:lvl8pPr>
            <a:lvl9pPr marL="1828800" algn="ctr" defTabSz="457200" rtl="0" eaLnBrk="1" fontAlgn="base" hangingPunct="1">
              <a:spcBef>
                <a:spcPct val="0"/>
              </a:spcBef>
              <a:spcAft>
                <a:spcPct val="0"/>
              </a:spcAft>
              <a:defRPr sz="4400">
                <a:solidFill>
                  <a:schemeClr val="tx1"/>
                </a:solidFill>
                <a:latin typeface="Calibri" charset="0"/>
                <a:ea typeface="Geneva" pitchFamily="1" charset="-128"/>
                <a:cs typeface="Geneva" pitchFamily="1" charset="-128"/>
              </a:defRPr>
            </a:lvl9pPr>
          </a:lstStyle>
          <a:p>
            <a:pPr algn="l"/>
            <a:r>
              <a:rPr lang="en-US" sz="3200" b="1" dirty="0">
                <a:solidFill>
                  <a:schemeClr val="tx2"/>
                </a:solidFill>
                <a:latin typeface="+mn-lt"/>
                <a:ea typeface="+mj-ea"/>
                <a:cs typeface="Arial" panose="020B0604020202020204" pitchFamily="34" charset="0"/>
              </a:rPr>
              <a:t>FAP Roles</a:t>
            </a:r>
          </a:p>
        </p:txBody>
      </p:sp>
      <p:sp>
        <p:nvSpPr>
          <p:cNvPr id="4" name="TextBox 3"/>
          <p:cNvSpPr txBox="1"/>
          <p:nvPr/>
        </p:nvSpPr>
        <p:spPr>
          <a:xfrm>
            <a:off x="304800" y="1143000"/>
            <a:ext cx="8839200" cy="7131183"/>
          </a:xfrm>
          <a:prstGeom prst="rect">
            <a:avLst/>
          </a:prstGeom>
          <a:noFill/>
        </p:spPr>
        <p:txBody>
          <a:bodyPr wrap="square" rtlCol="0">
            <a:spAutoFit/>
          </a:bodyPr>
          <a:lstStyle/>
          <a:p>
            <a:pPr marL="342900" lvl="1" indent="-342900">
              <a:spcBef>
                <a:spcPct val="30000"/>
              </a:spcBef>
              <a:buClr>
                <a:schemeClr val="accent2">
                  <a:lumMod val="75000"/>
                </a:schemeClr>
              </a:buClr>
              <a:buSzPct val="80000"/>
              <a:buFont typeface="Wingdings" panose="05000000000000000000" pitchFamily="2" charset="2"/>
              <a:buChar char="Ø"/>
              <a:defRPr/>
            </a:pPr>
            <a:r>
              <a:rPr lang="en-US" sz="2400" dirty="0">
                <a:solidFill>
                  <a:prstClr val="black"/>
                </a:solidFill>
                <a:cs typeface="Arial" panose="020B0604020202020204" pitchFamily="34" charset="0"/>
              </a:rPr>
              <a:t>Monitor air quality where people live. </a:t>
            </a:r>
          </a:p>
          <a:p>
            <a:pPr marL="342900" lvl="1" indent="-342900">
              <a:spcBef>
                <a:spcPct val="30000"/>
              </a:spcBef>
              <a:buClr>
                <a:schemeClr val="accent2">
                  <a:lumMod val="75000"/>
                </a:schemeClr>
              </a:buClr>
              <a:buSzPct val="80000"/>
              <a:buFont typeface="Wingdings" panose="05000000000000000000" pitchFamily="2" charset="2"/>
              <a:buChar char="Ø"/>
              <a:defRPr/>
            </a:pPr>
            <a:r>
              <a:rPr lang="en-CA" sz="2400" dirty="0">
                <a:solidFill>
                  <a:prstClr val="black"/>
                </a:solidFill>
                <a:cs typeface="Arial" panose="020B0604020202020204" pitchFamily="34" charset="0"/>
              </a:rPr>
              <a:t>Communicate air quality results to the public and stakeholders.</a:t>
            </a:r>
          </a:p>
          <a:p>
            <a:pPr marL="342900" lvl="1" indent="-342900">
              <a:spcBef>
                <a:spcPct val="30000"/>
              </a:spcBef>
              <a:buClr>
                <a:schemeClr val="accent2">
                  <a:lumMod val="75000"/>
                </a:schemeClr>
              </a:buClr>
              <a:buSzPct val="80000"/>
              <a:buFont typeface="Wingdings" panose="05000000000000000000" pitchFamily="2" charset="2"/>
              <a:buChar char="Ø"/>
              <a:defRPr/>
            </a:pPr>
            <a:r>
              <a:rPr lang="en-CA" sz="2400" dirty="0">
                <a:solidFill>
                  <a:prstClr val="black"/>
                </a:solidFill>
                <a:cs typeface="Arial" panose="020B0604020202020204" pitchFamily="34" charset="0"/>
              </a:rPr>
              <a:t>Educate the                                                                                      public and                                                                           stakeholders                                                                        about air                                                                                       quality and                                                                           actions and                                                                       activities that                                                                                    can impact                                                                              air quality.</a:t>
            </a:r>
          </a:p>
          <a:p>
            <a:pPr marL="0" lvl="1" eaLnBrk="0" hangingPunct="0">
              <a:spcBef>
                <a:spcPts val="1800"/>
              </a:spcBef>
              <a:buClr>
                <a:srgbClr val="C0504D">
                  <a:lumMod val="75000"/>
                </a:srgbClr>
              </a:buClr>
              <a:buSzPct val="80000"/>
              <a:defRPr/>
            </a:pPr>
            <a:endParaRPr lang="en-CA" sz="2400" dirty="0">
              <a:solidFill>
                <a:prstClr val="black"/>
              </a:solidFill>
              <a:latin typeface="Calibri"/>
              <a:cs typeface="Arial" panose="020B0604020202020204" pitchFamily="34" charset="0"/>
            </a:endParaRPr>
          </a:p>
          <a:p>
            <a:pPr marL="285750" indent="-285750">
              <a:buFontTx/>
              <a:buChar char="-"/>
            </a:pPr>
            <a:endParaRPr lang="en-CA" sz="2000" dirty="0"/>
          </a:p>
          <a:p>
            <a:pPr marL="285750" lvl="0" indent="-285750">
              <a:buFontTx/>
              <a:buChar char="-"/>
            </a:pPr>
            <a:endParaRPr lang="en-US" dirty="0"/>
          </a:p>
          <a:p>
            <a:pPr marL="285750" lvl="0" indent="-285750">
              <a:buFontTx/>
              <a:buChar char="-"/>
            </a:pPr>
            <a:endParaRPr lang="en-CA" dirty="0"/>
          </a:p>
          <a:p>
            <a:endParaRPr lang="en-CA" dirty="0"/>
          </a:p>
          <a:p>
            <a:pPr marL="342900" lvl="0" indent="-342900">
              <a:buFontTx/>
              <a:buChar char="-"/>
            </a:pPr>
            <a:endParaRPr lang="en-CA" dirty="0"/>
          </a:p>
          <a:p>
            <a:pPr marL="342900" lvl="0" indent="-342900">
              <a:buFontTx/>
              <a:buChar char="-"/>
            </a:pPr>
            <a:endParaRPr lang="en-CA" sz="2400" dirty="0"/>
          </a:p>
        </p:txBody>
      </p:sp>
      <p:pic>
        <p:nvPicPr>
          <p:cNvPr id="3" name="Picture 2" descr="A picture containing indoor, floor&#10;&#10;Description automatically generated">
            <a:extLst>
              <a:ext uri="{FF2B5EF4-FFF2-40B4-BE49-F238E27FC236}">
                <a16:creationId xmlns:a16="http://schemas.microsoft.com/office/drawing/2014/main" id="{BAF1FA1B-5358-4A95-BEBA-742AB839BFF0}"/>
              </a:ext>
            </a:extLst>
          </p:cNvPr>
          <p:cNvPicPr>
            <a:picLocks noChangeAspect="1"/>
          </p:cNvPicPr>
          <p:nvPr/>
        </p:nvPicPr>
        <p:blipFill>
          <a:blip r:embed="rId3"/>
          <a:stretch>
            <a:fillRect/>
          </a:stretch>
        </p:blipFill>
        <p:spPr>
          <a:xfrm>
            <a:off x="2646152" y="2533136"/>
            <a:ext cx="6497849" cy="4324866"/>
          </a:xfrm>
          <a:prstGeom prst="rect">
            <a:avLst/>
          </a:prstGeom>
        </p:spPr>
      </p:pic>
    </p:spTree>
    <p:extLst>
      <p:ext uri="{BB962C8B-B14F-4D97-AF65-F5344CB8AC3E}">
        <p14:creationId xmlns:p14="http://schemas.microsoft.com/office/powerpoint/2010/main" val="918380287"/>
      </p:ext>
    </p:extLst>
  </p:cSld>
  <p:clrMapOvr>
    <a:masterClrMapping/>
  </p:clrMapOvr>
</p:sld>
</file>

<file path=ppt/theme/theme1.xml><?xml version="1.0" encoding="utf-8"?>
<a:theme xmlns:a="http://schemas.openxmlformats.org/drawingml/2006/main" name="FAP_CloudsTemplate_Nov2019Fnl2">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FAP_CloudsTemplate_Nov2019Fnl2</Template>
  <TotalTime>1642</TotalTime>
  <Words>812</Words>
  <Application>Microsoft Macintosh PowerPoint</Application>
  <PresentationFormat>On-screen Show (4:3)</PresentationFormat>
  <Paragraphs>111</Paragraphs>
  <Slides>20</Slides>
  <Notes>20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Helvetica</vt:lpstr>
      <vt:lpstr>Helvetica Light</vt:lpstr>
      <vt:lpstr>Wingdings</vt:lpstr>
      <vt:lpstr>FAP_CloudsTemplate_Nov2019Fnl2</vt:lpstr>
      <vt:lpstr>Fort Air Partnership</vt:lpstr>
      <vt:lpstr>  </vt:lpstr>
      <vt:lpstr>Alberta  Air Quality Monitoring: 10 Airsheds operate 83 continuous air monitoring stations across Alberta.  Fort Air Partnership operates 10 of these.  </vt:lpstr>
      <vt:lpstr>Why Airsheds Matter</vt:lpstr>
      <vt:lpstr>Airshed Credibility</vt:lpstr>
      <vt:lpstr>  </vt:lpstr>
      <vt:lpstr>Fort Air Partnership</vt:lpstr>
      <vt:lpstr>FAP Network</vt:lpstr>
      <vt:lpstr>FAP Roles</vt:lpstr>
      <vt:lpstr>Continuous  Monitoring</vt:lpstr>
      <vt:lpstr>PowerPoint Presentation</vt:lpstr>
      <vt:lpstr>Passive Monitors</vt:lpstr>
      <vt:lpstr>PowerPoint Presentation</vt:lpstr>
      <vt:lpstr>What impacts air quality?</vt:lpstr>
      <vt:lpstr>PowerPoint Presentation</vt:lpstr>
      <vt:lpstr>PowerPoint Presentation</vt:lpstr>
      <vt:lpstr>PowerPoint Presentation</vt:lpstr>
      <vt:lpstr>PowerPoint Presentation</vt:lpstr>
      <vt:lpstr>Additional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Fort Air Partnership</dc:title>
  <dc:creator>Nadine Blaney</dc:creator>
  <cp:lastModifiedBy>Tracy Moran</cp:lastModifiedBy>
  <cp:revision>36</cp:revision>
  <cp:lastPrinted>2020-01-22T17:11:13Z</cp:lastPrinted>
  <dcterms:created xsi:type="dcterms:W3CDTF">2020-01-15T20:22:03Z</dcterms:created>
  <dcterms:modified xsi:type="dcterms:W3CDTF">2020-06-15T18:02:56Z</dcterms:modified>
</cp:coreProperties>
</file>